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60" r:id="rId4"/>
    <p:sldId id="270" r:id="rId5"/>
    <p:sldId id="265" r:id="rId6"/>
    <p:sldId id="271" r:id="rId7"/>
    <p:sldId id="272" r:id="rId8"/>
    <p:sldId id="264" r:id="rId9"/>
    <p:sldId id="273" r:id="rId10"/>
    <p:sldId id="259" r:id="rId11"/>
    <p:sldId id="262" r:id="rId12"/>
    <p:sldId id="266" r:id="rId13"/>
    <p:sldId id="275" r:id="rId14"/>
    <p:sldId id="276" r:id="rId15"/>
    <p:sldId id="289" r:id="rId16"/>
    <p:sldId id="277" r:id="rId17"/>
    <p:sldId id="293" r:id="rId18"/>
    <p:sldId id="290" r:id="rId19"/>
    <p:sldId id="291" r:id="rId20"/>
    <p:sldId id="292" r:id="rId21"/>
    <p:sldId id="294" r:id="rId22"/>
    <p:sldId id="296" r:id="rId23"/>
    <p:sldId id="295" r:id="rId24"/>
    <p:sldId id="297" r:id="rId25"/>
    <p:sldId id="284" r:id="rId26"/>
    <p:sldId id="285" r:id="rId27"/>
    <p:sldId id="288" r:id="rId28"/>
    <p:sldId id="261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83A09-E9F2-445D-B250-2E54D26556F0}" v="177" dt="2025-12-18T04:56:54.65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1961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dhi Patel" userId="046b52eab4535525" providerId="LiveId" clId="{5533A342-9502-4550-BB96-91FAF15D1BD1}"/>
    <pc:docChg chg="undo redo custSel addSld delSld modSld sldOrd modShowInfo">
      <pc:chgData name="Shridhi Patel" userId="046b52eab4535525" providerId="LiveId" clId="{5533A342-9502-4550-BB96-91FAF15D1BD1}" dt="2025-12-19T18:31:40.787" v="2479" actId="47"/>
      <pc:docMkLst>
        <pc:docMk/>
      </pc:docMkLst>
      <pc:sldChg chg="addSp delSp modSp mod">
        <pc:chgData name="Shridhi Patel" userId="046b52eab4535525" providerId="LiveId" clId="{5533A342-9502-4550-BB96-91FAF15D1BD1}" dt="2025-12-17T03:15:09.523" v="1652" actId="1076"/>
        <pc:sldMkLst>
          <pc:docMk/>
          <pc:sldMk cId="1380595573" sldId="257"/>
        </pc:sldMkLst>
        <pc:spChg chg="mod">
          <ac:chgData name="Shridhi Patel" userId="046b52eab4535525" providerId="LiveId" clId="{5533A342-9502-4550-BB96-91FAF15D1BD1}" dt="2025-12-17T03:10:52.124" v="1630" actId="20577"/>
          <ac:spMkLst>
            <pc:docMk/>
            <pc:sldMk cId="1380595573" sldId="257"/>
            <ac:spMk id="2" creationId="{00000000-0000-0000-0000-000000000000}"/>
          </ac:spMkLst>
        </pc:spChg>
        <pc:spChg chg="mod">
          <ac:chgData name="Shridhi Patel" userId="046b52eab4535525" providerId="LiveId" clId="{5533A342-9502-4550-BB96-91FAF15D1BD1}" dt="2025-12-02T00:18:59.245" v="1408" actId="255"/>
          <ac:spMkLst>
            <pc:docMk/>
            <pc:sldMk cId="1380595573" sldId="257"/>
            <ac:spMk id="3" creationId="{00000000-0000-0000-0000-000000000000}"/>
          </ac:spMkLst>
        </pc:spChg>
        <pc:spChg chg="add mod">
          <ac:chgData name="Shridhi Patel" userId="046b52eab4535525" providerId="LiveId" clId="{5533A342-9502-4550-BB96-91FAF15D1BD1}" dt="2025-12-02T00:19:11.935" v="1409" actId="255"/>
          <ac:spMkLst>
            <pc:docMk/>
            <pc:sldMk cId="1380595573" sldId="257"/>
            <ac:spMk id="5" creationId="{B2AFCDD6-E9A5-F251-60BE-7D104EDDCC6B}"/>
          </ac:spMkLst>
        </pc:spChg>
        <pc:picChg chg="add mod ord">
          <ac:chgData name="Shridhi Patel" userId="046b52eab4535525" providerId="LiveId" clId="{5533A342-9502-4550-BB96-91FAF15D1BD1}" dt="2025-12-17T03:15:09.523" v="1652" actId="1076"/>
          <ac:picMkLst>
            <pc:docMk/>
            <pc:sldMk cId="1380595573" sldId="257"/>
            <ac:picMk id="4" creationId="{F6CACCD1-B7E8-7256-BB15-CDE28BA0257E}"/>
          </ac:picMkLst>
        </pc:picChg>
        <pc:picChg chg="add mod modCrop">
          <ac:chgData name="Shridhi Patel" userId="046b52eab4535525" providerId="LiveId" clId="{5533A342-9502-4550-BB96-91FAF15D1BD1}" dt="2025-12-17T03:14:45.786" v="1649" actId="18131"/>
          <ac:picMkLst>
            <pc:docMk/>
            <pc:sldMk cId="1380595573" sldId="257"/>
            <ac:picMk id="15" creationId="{44B11373-4F5D-6D56-922F-EA4060569262}"/>
          </ac:picMkLst>
        </pc:picChg>
      </pc:sldChg>
      <pc:sldChg chg="addSp delSp modSp mod">
        <pc:chgData name="Shridhi Patel" userId="046b52eab4535525" providerId="LiveId" clId="{5533A342-9502-4550-BB96-91FAF15D1BD1}" dt="2025-12-17T03:18:58.704" v="1685" actId="20577"/>
        <pc:sldMkLst>
          <pc:docMk/>
          <pc:sldMk cId="3639872359" sldId="258"/>
        </pc:sldMkLst>
        <pc:spChg chg="mod">
          <ac:chgData name="Shridhi Patel" userId="046b52eab4535525" providerId="LiveId" clId="{5533A342-9502-4550-BB96-91FAF15D1BD1}" dt="2025-12-17T03:18:58.704" v="1685" actId="20577"/>
          <ac:spMkLst>
            <pc:docMk/>
            <pc:sldMk cId="3639872359" sldId="258"/>
            <ac:spMk id="3" creationId="{00000000-0000-0000-0000-000000000000}"/>
          </ac:spMkLst>
        </pc:spChg>
        <pc:picChg chg="add mod ord">
          <ac:chgData name="Shridhi Patel" userId="046b52eab4535525" providerId="LiveId" clId="{5533A342-9502-4550-BB96-91FAF15D1BD1}" dt="2025-11-30T01:56:39.588" v="58" actId="1076"/>
          <ac:picMkLst>
            <pc:docMk/>
            <pc:sldMk cId="3639872359" sldId="258"/>
            <ac:picMk id="29" creationId="{9A15C6BD-B627-B17A-210B-A3429A237BD6}"/>
          </ac:picMkLst>
        </pc:picChg>
      </pc:sldChg>
      <pc:sldChg chg="addSp delSp modSp mod">
        <pc:chgData name="Shridhi Patel" userId="046b52eab4535525" providerId="LiveId" clId="{5533A342-9502-4550-BB96-91FAF15D1BD1}" dt="2025-12-17T04:55:00.739" v="2009"/>
        <pc:sldMkLst>
          <pc:docMk/>
          <pc:sldMk cId="3574231650" sldId="259"/>
        </pc:sldMkLst>
        <pc:spChg chg="mod">
          <ac:chgData name="Shridhi Patel" userId="046b52eab4535525" providerId="LiveId" clId="{5533A342-9502-4550-BB96-91FAF15D1BD1}" dt="2025-11-30T05:04:04.370" v="514"/>
          <ac:spMkLst>
            <pc:docMk/>
            <pc:sldMk cId="3574231650" sldId="259"/>
            <ac:spMk id="2" creationId="{00000000-0000-0000-0000-000000000000}"/>
          </ac:spMkLst>
        </pc:spChg>
        <pc:spChg chg="add del mod">
          <ac:chgData name="Shridhi Patel" userId="046b52eab4535525" providerId="LiveId" clId="{5533A342-9502-4550-BB96-91FAF15D1BD1}" dt="2025-11-30T05:13:56.446" v="556" actId="14100"/>
          <ac:spMkLst>
            <pc:docMk/>
            <pc:sldMk cId="3574231650" sldId="259"/>
            <ac:spMk id="4" creationId="{9E3D229F-F1A2-9AD2-F845-DE9CB3C98A1C}"/>
          </ac:spMkLst>
        </pc:spChg>
        <pc:spChg chg="add mod">
          <ac:chgData name="Shridhi Patel" userId="046b52eab4535525" providerId="LiveId" clId="{5533A342-9502-4550-BB96-91FAF15D1BD1}" dt="2025-11-30T05:24:54.027" v="640" actId="1076"/>
          <ac:spMkLst>
            <pc:docMk/>
            <pc:sldMk cId="3574231650" sldId="259"/>
            <ac:spMk id="7" creationId="{DD519995-426E-032C-5617-72B00478F71F}"/>
          </ac:spMkLst>
        </pc:spChg>
        <pc:spChg chg="add mod">
          <ac:chgData name="Shridhi Patel" userId="046b52eab4535525" providerId="LiveId" clId="{5533A342-9502-4550-BB96-91FAF15D1BD1}" dt="2025-11-30T05:29:11.640" v="663" actId="1076"/>
          <ac:spMkLst>
            <pc:docMk/>
            <pc:sldMk cId="3574231650" sldId="259"/>
            <ac:spMk id="8" creationId="{48CDAA8B-F64C-4AE9-2B19-E1B56D4B81C8}"/>
          </ac:spMkLst>
        </pc:spChg>
        <pc:spChg chg="add mod">
          <ac:chgData name="Shridhi Patel" userId="046b52eab4535525" providerId="LiveId" clId="{5533A342-9502-4550-BB96-91FAF15D1BD1}" dt="2025-11-30T05:29:11.640" v="663" actId="1076"/>
          <ac:spMkLst>
            <pc:docMk/>
            <pc:sldMk cId="3574231650" sldId="259"/>
            <ac:spMk id="9" creationId="{F6DA1285-FE83-C868-66F6-0A3426DA171B}"/>
          </ac:spMkLst>
        </pc:spChg>
        <pc:spChg chg="add mod">
          <ac:chgData name="Shridhi Patel" userId="046b52eab4535525" providerId="LiveId" clId="{5533A342-9502-4550-BB96-91FAF15D1BD1}" dt="2025-11-30T05:29:32.938" v="665" actId="1076"/>
          <ac:spMkLst>
            <pc:docMk/>
            <pc:sldMk cId="3574231650" sldId="259"/>
            <ac:spMk id="10" creationId="{2715AAAC-2554-BEE8-84F1-37B48F109505}"/>
          </ac:spMkLst>
        </pc:spChg>
        <pc:spChg chg="add mod">
          <ac:chgData name="Shridhi Patel" userId="046b52eab4535525" providerId="LiveId" clId="{5533A342-9502-4550-BB96-91FAF15D1BD1}" dt="2025-11-30T05:24:54.027" v="640" actId="1076"/>
          <ac:spMkLst>
            <pc:docMk/>
            <pc:sldMk cId="3574231650" sldId="259"/>
            <ac:spMk id="11" creationId="{4C86633C-3C37-6BD5-570D-7116854C836A}"/>
          </ac:spMkLst>
        </pc:spChg>
        <pc:spChg chg="add mod">
          <ac:chgData name="Shridhi Patel" userId="046b52eab4535525" providerId="LiveId" clId="{5533A342-9502-4550-BB96-91FAF15D1BD1}" dt="2025-11-30T05:24:54.027" v="640" actId="1076"/>
          <ac:spMkLst>
            <pc:docMk/>
            <pc:sldMk cId="3574231650" sldId="259"/>
            <ac:spMk id="12" creationId="{236C3199-4FDE-12A7-BA1A-5380601869F3}"/>
          </ac:spMkLst>
        </pc:spChg>
        <pc:spChg chg="add mod">
          <ac:chgData name="Shridhi Patel" userId="046b52eab4535525" providerId="LiveId" clId="{5533A342-9502-4550-BB96-91FAF15D1BD1}" dt="2025-11-30T05:36:05.887" v="673" actId="1076"/>
          <ac:spMkLst>
            <pc:docMk/>
            <pc:sldMk cId="3574231650" sldId="259"/>
            <ac:spMk id="13" creationId="{F921C125-B60A-C228-9356-70A72EB4B2A8}"/>
          </ac:spMkLst>
        </pc:spChg>
        <pc:spChg chg="add mod">
          <ac:chgData name="Shridhi Patel" userId="046b52eab4535525" providerId="LiveId" clId="{5533A342-9502-4550-BB96-91FAF15D1BD1}" dt="2025-11-30T05:29:11.640" v="663" actId="1076"/>
          <ac:spMkLst>
            <pc:docMk/>
            <pc:sldMk cId="3574231650" sldId="259"/>
            <ac:spMk id="14" creationId="{E76BAD26-13A1-8B69-1A3B-678F5F9FDDEC}"/>
          </ac:spMkLst>
        </pc:spChg>
        <pc:spChg chg="add mod">
          <ac:chgData name="Shridhi Patel" userId="046b52eab4535525" providerId="LiveId" clId="{5533A342-9502-4550-BB96-91FAF15D1BD1}" dt="2025-12-17T04:53:43.004" v="2005"/>
          <ac:spMkLst>
            <pc:docMk/>
            <pc:sldMk cId="3574231650" sldId="259"/>
            <ac:spMk id="15" creationId="{BD711925-F3AC-1329-86C9-7C6B8D7ACB85}"/>
          </ac:spMkLst>
        </pc:spChg>
        <pc:spChg chg="add mod">
          <ac:chgData name="Shridhi Patel" userId="046b52eab4535525" providerId="LiveId" clId="{5533A342-9502-4550-BB96-91FAF15D1BD1}" dt="2025-12-17T04:54:01.508" v="2006"/>
          <ac:spMkLst>
            <pc:docMk/>
            <pc:sldMk cId="3574231650" sldId="259"/>
            <ac:spMk id="16" creationId="{73C71280-F0A0-54AE-F9B9-CD55D0179820}"/>
          </ac:spMkLst>
        </pc:spChg>
        <pc:spChg chg="add mod">
          <ac:chgData name="Shridhi Patel" userId="046b52eab4535525" providerId="LiveId" clId="{5533A342-9502-4550-BB96-91FAF15D1BD1}" dt="2025-12-17T04:54:16.614" v="2007"/>
          <ac:spMkLst>
            <pc:docMk/>
            <pc:sldMk cId="3574231650" sldId="259"/>
            <ac:spMk id="17" creationId="{05AF5FC1-1D08-45B4-CDCC-5BF03E8B3FE5}"/>
          </ac:spMkLst>
        </pc:spChg>
        <pc:spChg chg="add mod">
          <ac:chgData name="Shridhi Patel" userId="046b52eab4535525" providerId="LiveId" clId="{5533A342-9502-4550-BB96-91FAF15D1BD1}" dt="2025-12-17T04:54:31.784" v="2008"/>
          <ac:spMkLst>
            <pc:docMk/>
            <pc:sldMk cId="3574231650" sldId="259"/>
            <ac:spMk id="18" creationId="{76F79E50-8AAF-6DED-098A-724BF08A2BD1}"/>
          </ac:spMkLst>
        </pc:spChg>
        <pc:spChg chg="add mod">
          <ac:chgData name="Shridhi Patel" userId="046b52eab4535525" providerId="LiveId" clId="{5533A342-9502-4550-BB96-91FAF15D1BD1}" dt="2025-11-30T05:39:30.410" v="708" actId="208"/>
          <ac:spMkLst>
            <pc:docMk/>
            <pc:sldMk cId="3574231650" sldId="259"/>
            <ac:spMk id="19" creationId="{53029EA3-3265-800D-D348-353751A896B6}"/>
          </ac:spMkLst>
        </pc:spChg>
        <pc:spChg chg="add mod">
          <ac:chgData name="Shridhi Patel" userId="046b52eab4535525" providerId="LiveId" clId="{5533A342-9502-4550-BB96-91FAF15D1BD1}" dt="2025-11-30T05:39:33.721" v="709" actId="208"/>
          <ac:spMkLst>
            <pc:docMk/>
            <pc:sldMk cId="3574231650" sldId="259"/>
            <ac:spMk id="20" creationId="{99A0E829-BE16-A91D-574B-467FD999DDAA}"/>
          </ac:spMkLst>
        </pc:spChg>
        <pc:spChg chg="add mod">
          <ac:chgData name="Shridhi Patel" userId="046b52eab4535525" providerId="LiveId" clId="{5533A342-9502-4550-BB96-91FAF15D1BD1}" dt="2025-11-30T05:39:37.039" v="710" actId="208"/>
          <ac:spMkLst>
            <pc:docMk/>
            <pc:sldMk cId="3574231650" sldId="259"/>
            <ac:spMk id="21" creationId="{B6E63B20-4B23-880C-3D20-66F60C6813A6}"/>
          </ac:spMkLst>
        </pc:spChg>
        <pc:spChg chg="add mod">
          <ac:chgData name="Shridhi Patel" userId="046b52eab4535525" providerId="LiveId" clId="{5533A342-9502-4550-BB96-91FAF15D1BD1}" dt="2025-12-17T04:55:00.739" v="2009"/>
          <ac:spMkLst>
            <pc:docMk/>
            <pc:sldMk cId="3574231650" sldId="259"/>
            <ac:spMk id="22" creationId="{6D80F3DF-4F87-5438-8D73-2E7ED5D3C197}"/>
          </ac:spMkLst>
        </pc:spChg>
        <pc:spChg chg="add mod">
          <ac:chgData name="Shridhi Patel" userId="046b52eab4535525" providerId="LiveId" clId="{5533A342-9502-4550-BB96-91FAF15D1BD1}" dt="2025-11-30T05:35:51.361" v="670" actId="207"/>
          <ac:spMkLst>
            <pc:docMk/>
            <pc:sldMk cId="3574231650" sldId="259"/>
            <ac:spMk id="28" creationId="{269EF55F-58DD-1368-5BE0-AF72C88A3826}"/>
          </ac:spMkLst>
        </pc:spChg>
        <pc:spChg chg="add mod">
          <ac:chgData name="Shridhi Patel" userId="046b52eab4535525" providerId="LiveId" clId="{5533A342-9502-4550-BB96-91FAF15D1BD1}" dt="2025-11-30T05:36:13.290" v="675" actId="14100"/>
          <ac:spMkLst>
            <pc:docMk/>
            <pc:sldMk cId="3574231650" sldId="259"/>
            <ac:spMk id="29" creationId="{03F926C6-7F3E-F082-70AB-445ECFE0A67B}"/>
          </ac:spMkLst>
        </pc:spChg>
        <pc:spChg chg="add mod">
          <ac:chgData name="Shridhi Patel" userId="046b52eab4535525" providerId="LiveId" clId="{5533A342-9502-4550-BB96-91FAF15D1BD1}" dt="2025-11-30T05:36:23.888" v="678" actId="14100"/>
          <ac:spMkLst>
            <pc:docMk/>
            <pc:sldMk cId="3574231650" sldId="259"/>
            <ac:spMk id="30" creationId="{E73F7080-EDC5-9130-5080-193D2B68A35D}"/>
          </ac:spMkLst>
        </pc:spChg>
        <pc:spChg chg="add mod">
          <ac:chgData name="Shridhi Patel" userId="046b52eab4535525" providerId="LiveId" clId="{5533A342-9502-4550-BB96-91FAF15D1BD1}" dt="2025-11-30T05:38:42.739" v="703" actId="14100"/>
          <ac:spMkLst>
            <pc:docMk/>
            <pc:sldMk cId="3574231650" sldId="259"/>
            <ac:spMk id="31" creationId="{A0FC6F14-DB14-1E3E-5D99-DEBDD3EAAA5F}"/>
          </ac:spMkLst>
        </pc:spChg>
        <pc:spChg chg="add mod">
          <ac:chgData name="Shridhi Patel" userId="046b52eab4535525" providerId="LiveId" clId="{5533A342-9502-4550-BB96-91FAF15D1BD1}" dt="2025-11-30T05:37:25.179" v="692" actId="14100"/>
          <ac:spMkLst>
            <pc:docMk/>
            <pc:sldMk cId="3574231650" sldId="259"/>
            <ac:spMk id="32" creationId="{D5C25619-CA22-15C2-2F3F-612C452A6F60}"/>
          </ac:spMkLst>
        </pc:spChg>
        <pc:spChg chg="add mod ord">
          <ac:chgData name="Shridhi Patel" userId="046b52eab4535525" providerId="LiveId" clId="{5533A342-9502-4550-BB96-91FAF15D1BD1}" dt="2025-11-30T05:38:14.656" v="698" actId="167"/>
          <ac:spMkLst>
            <pc:docMk/>
            <pc:sldMk cId="3574231650" sldId="259"/>
            <ac:spMk id="33" creationId="{FC99E134-D17D-B6AE-5082-6DA5349C51DA}"/>
          </ac:spMkLst>
        </pc:spChg>
        <pc:spChg chg="add mod">
          <ac:chgData name="Shridhi Patel" userId="046b52eab4535525" providerId="LiveId" clId="{5533A342-9502-4550-BB96-91FAF15D1BD1}" dt="2025-11-30T05:38:35.016" v="702" actId="1076"/>
          <ac:spMkLst>
            <pc:docMk/>
            <pc:sldMk cId="3574231650" sldId="259"/>
            <ac:spMk id="34" creationId="{6A13A256-90F8-260C-F66D-FB5C9CC711E8}"/>
          </ac:spMkLst>
        </pc:spChg>
        <pc:picChg chg="add mod">
          <ac:chgData name="Shridhi Patel" userId="046b52eab4535525" providerId="LiveId" clId="{5533A342-9502-4550-BB96-91FAF15D1BD1}" dt="2025-11-30T05:29:40.230" v="666" actId="1076"/>
          <ac:picMkLst>
            <pc:docMk/>
            <pc:sldMk cId="3574231650" sldId="259"/>
            <ac:picMk id="26" creationId="{BE7C7DB5-D09A-DE4E-2037-641A7C4E80F9}"/>
          </ac:picMkLst>
        </pc:picChg>
      </pc:sldChg>
      <pc:sldChg chg="addSp delSp modSp mod">
        <pc:chgData name="Shridhi Patel" userId="046b52eab4535525" providerId="LiveId" clId="{5533A342-9502-4550-BB96-91FAF15D1BD1}" dt="2025-12-17T04:10:50.561" v="1772" actId="14100"/>
        <pc:sldMkLst>
          <pc:docMk/>
          <pc:sldMk cId="4213855386" sldId="260"/>
        </pc:sldMkLst>
        <pc:spChg chg="mod">
          <ac:chgData name="Shridhi Patel" userId="046b52eab4535525" providerId="LiveId" clId="{5533A342-9502-4550-BB96-91FAF15D1BD1}" dt="2025-12-17T04:10:50.561" v="1772" actId="14100"/>
          <ac:spMkLst>
            <pc:docMk/>
            <pc:sldMk cId="4213855386" sldId="260"/>
            <ac:spMk id="3" creationId="{00000000-0000-0000-0000-000000000000}"/>
          </ac:spMkLst>
        </pc:spChg>
        <pc:picChg chg="add mod">
          <ac:chgData name="Shridhi Patel" userId="046b52eab4535525" providerId="LiveId" clId="{5533A342-9502-4550-BB96-91FAF15D1BD1}" dt="2025-12-17T04:10:34.494" v="1769" actId="14100"/>
          <ac:picMkLst>
            <pc:docMk/>
            <pc:sldMk cId="4213855386" sldId="260"/>
            <ac:picMk id="12" creationId="{8C540373-F9E1-CAD4-9DBB-33FDBFBFA753}"/>
          </ac:picMkLst>
        </pc:picChg>
      </pc:sldChg>
      <pc:sldChg chg="addSp delSp modSp mod ord modClrScheme chgLayout">
        <pc:chgData name="Shridhi Patel" userId="046b52eab4535525" providerId="LiveId" clId="{5533A342-9502-4550-BB96-91FAF15D1BD1}" dt="2025-12-18T04:57:12.812" v="2474" actId="113"/>
        <pc:sldMkLst>
          <pc:docMk/>
          <pc:sldMk cId="3112142608" sldId="261"/>
        </pc:sldMkLst>
        <pc:spChg chg="mod">
          <ac:chgData name="Shridhi Patel" userId="046b52eab4535525" providerId="LiveId" clId="{5533A342-9502-4550-BB96-91FAF15D1BD1}" dt="2025-11-30T04:54:01.129" v="471" actId="26606"/>
          <ac:spMkLst>
            <pc:docMk/>
            <pc:sldMk cId="3112142608" sldId="261"/>
            <ac:spMk id="2" creationId="{00000000-0000-0000-0000-000000000000}"/>
          </ac:spMkLst>
        </pc:spChg>
        <pc:spChg chg="add mod">
          <ac:chgData name="Shridhi Patel" userId="046b52eab4535525" providerId="LiveId" clId="{5533A342-9502-4550-BB96-91FAF15D1BD1}" dt="2025-12-18T04:57:12.812" v="2474" actId="113"/>
          <ac:spMkLst>
            <pc:docMk/>
            <pc:sldMk cId="3112142608" sldId="261"/>
            <ac:spMk id="4" creationId="{EB91150D-B36C-77D2-9B3B-E67F10362EEE}"/>
          </ac:spMkLst>
        </pc:spChg>
      </pc:sldChg>
      <pc:sldChg chg="addSp delSp modSp mod ord">
        <pc:chgData name="Shridhi Patel" userId="046b52eab4535525" providerId="LiveId" clId="{5533A342-9502-4550-BB96-91FAF15D1BD1}" dt="2025-11-30T17:34:32.737" v="910" actId="1076"/>
        <pc:sldMkLst>
          <pc:docMk/>
          <pc:sldMk cId="1636679273" sldId="262"/>
        </pc:sldMkLst>
        <pc:spChg chg="add del mod">
          <ac:chgData name="Shridhi Patel" userId="046b52eab4535525" providerId="LiveId" clId="{5533A342-9502-4550-BB96-91FAF15D1BD1}" dt="2025-11-30T17:34:32.737" v="910" actId="1076"/>
          <ac:spMkLst>
            <pc:docMk/>
            <pc:sldMk cId="1636679273" sldId="262"/>
            <ac:spMk id="2" creationId="{00000000-0000-0000-0000-000000000000}"/>
          </ac:spMkLst>
        </pc:spChg>
        <pc:picChg chg="add mod ord">
          <ac:chgData name="Shridhi Patel" userId="046b52eab4535525" providerId="LiveId" clId="{5533A342-9502-4550-BB96-91FAF15D1BD1}" dt="2025-11-30T17:11:52.723" v="906" actId="688"/>
          <ac:picMkLst>
            <pc:docMk/>
            <pc:sldMk cId="1636679273" sldId="262"/>
            <ac:picMk id="14" creationId="{F135CE9D-56D8-BC11-38D5-57C5D9402EFD}"/>
          </ac:picMkLst>
        </pc:picChg>
      </pc:sldChg>
      <pc:sldChg chg="addSp delSp modSp mod">
        <pc:chgData name="Shridhi Patel" userId="046b52eab4535525" providerId="LiveId" clId="{5533A342-9502-4550-BB96-91FAF15D1BD1}" dt="2025-12-17T04:52:24.412" v="2002" actId="1076"/>
        <pc:sldMkLst>
          <pc:docMk/>
          <pc:sldMk cId="737118897" sldId="264"/>
        </pc:sldMkLst>
        <pc:spChg chg="mod">
          <ac:chgData name="Shridhi Patel" userId="046b52eab4535525" providerId="LiveId" clId="{5533A342-9502-4550-BB96-91FAF15D1BD1}" dt="2025-12-17T04:48:16.201" v="1969" actId="2711"/>
          <ac:spMkLst>
            <pc:docMk/>
            <pc:sldMk cId="737118897" sldId="264"/>
            <ac:spMk id="2" creationId="{00000000-0000-0000-0000-000000000000}"/>
          </ac:spMkLst>
        </pc:spChg>
        <pc:spChg chg="mod">
          <ac:chgData name="Shridhi Patel" userId="046b52eab4535525" providerId="LiveId" clId="{5533A342-9502-4550-BB96-91FAF15D1BD1}" dt="2025-12-17T04:48:16.201" v="1969" actId="2711"/>
          <ac:spMkLst>
            <pc:docMk/>
            <pc:sldMk cId="737118897" sldId="264"/>
            <ac:spMk id="6" creationId="{A7AC4B6D-AF42-912D-6268-81805F887AAD}"/>
          </ac:spMkLst>
        </pc:spChg>
        <pc:spChg chg="mod">
          <ac:chgData name="Shridhi Patel" userId="046b52eab4535525" providerId="LiveId" clId="{5533A342-9502-4550-BB96-91FAF15D1BD1}" dt="2025-12-17T04:51:55.285" v="1999" actId="14100"/>
          <ac:spMkLst>
            <pc:docMk/>
            <pc:sldMk cId="737118897" sldId="264"/>
            <ac:spMk id="18" creationId="{26C9BD84-0B0C-7F0A-B752-EE8920E04FEF}"/>
          </ac:spMkLst>
        </pc:spChg>
        <pc:spChg chg="mod">
          <ac:chgData name="Shridhi Patel" userId="046b52eab4535525" providerId="LiveId" clId="{5533A342-9502-4550-BB96-91FAF15D1BD1}" dt="2025-12-02T00:32:15.117" v="1485" actId="1076"/>
          <ac:spMkLst>
            <pc:docMk/>
            <pc:sldMk cId="737118897" sldId="264"/>
            <ac:spMk id="57" creationId="{9AFFB86B-CB35-068B-8E2B-90819A8D3CD7}"/>
          </ac:spMkLst>
        </pc:spChg>
        <pc:spChg chg="mod">
          <ac:chgData name="Shridhi Patel" userId="046b52eab4535525" providerId="LiveId" clId="{5533A342-9502-4550-BB96-91FAF15D1BD1}" dt="2025-12-17T04:48:47.306" v="1975" actId="1076"/>
          <ac:spMkLst>
            <pc:docMk/>
            <pc:sldMk cId="737118897" sldId="264"/>
            <ac:spMk id="58" creationId="{26A22A52-BB35-9F5A-541F-7970DF7DE63B}"/>
          </ac:spMkLst>
        </pc:spChg>
        <pc:spChg chg="mod">
          <ac:chgData name="Shridhi Patel" userId="046b52eab4535525" providerId="LiveId" clId="{5533A342-9502-4550-BB96-91FAF15D1BD1}" dt="2025-12-17T04:49:02.984" v="1978" actId="1076"/>
          <ac:spMkLst>
            <pc:docMk/>
            <pc:sldMk cId="737118897" sldId="264"/>
            <ac:spMk id="59" creationId="{DF6FEF97-8AB9-BB93-4476-E4D7BC20CDA6}"/>
          </ac:spMkLst>
        </pc:spChg>
        <pc:spChg chg="mod">
          <ac:chgData name="Shridhi Patel" userId="046b52eab4535525" providerId="LiveId" clId="{5533A342-9502-4550-BB96-91FAF15D1BD1}" dt="2025-12-17T04:48:16.201" v="1969" actId="2711"/>
          <ac:spMkLst>
            <pc:docMk/>
            <pc:sldMk cId="737118897" sldId="264"/>
            <ac:spMk id="62" creationId="{AFEC02A5-8199-EE75-56FF-FE637C95E08F}"/>
          </ac:spMkLst>
        </pc:spChg>
        <pc:spChg chg="mod">
          <ac:chgData name="Shridhi Patel" userId="046b52eab4535525" providerId="LiveId" clId="{5533A342-9502-4550-BB96-91FAF15D1BD1}" dt="2025-12-17T04:49:30.229" v="1981" actId="1076"/>
          <ac:spMkLst>
            <pc:docMk/>
            <pc:sldMk cId="737118897" sldId="264"/>
            <ac:spMk id="63" creationId="{DFF55220-891F-274E-8320-203D45E08D10}"/>
          </ac:spMkLst>
        </pc:spChg>
        <pc:spChg chg="mod">
          <ac:chgData name="Shridhi Patel" userId="046b52eab4535525" providerId="LiveId" clId="{5533A342-9502-4550-BB96-91FAF15D1BD1}" dt="2025-12-17T04:49:19.231" v="1980" actId="14100"/>
          <ac:spMkLst>
            <pc:docMk/>
            <pc:sldMk cId="737118897" sldId="264"/>
            <ac:spMk id="64" creationId="{D53439A2-6AD4-19AF-43AB-04786C93A37B}"/>
          </ac:spMkLst>
        </pc:spChg>
        <pc:spChg chg="mod">
          <ac:chgData name="Shridhi Patel" userId="046b52eab4535525" providerId="LiveId" clId="{5533A342-9502-4550-BB96-91FAF15D1BD1}" dt="2025-12-02T00:22:46.693" v="1413" actId="1076"/>
          <ac:spMkLst>
            <pc:docMk/>
            <pc:sldMk cId="737118897" sldId="264"/>
            <ac:spMk id="67" creationId="{7122C1BB-0706-D22E-160A-47C2880D0C2D}"/>
          </ac:spMkLst>
        </pc:spChg>
        <pc:spChg chg="mod">
          <ac:chgData name="Shridhi Patel" userId="046b52eab4535525" providerId="LiveId" clId="{5533A342-9502-4550-BB96-91FAF15D1BD1}" dt="2025-12-17T04:49:38.723" v="1982" actId="255"/>
          <ac:spMkLst>
            <pc:docMk/>
            <pc:sldMk cId="737118897" sldId="264"/>
            <ac:spMk id="68" creationId="{FCEB7BCA-04EE-1566-3A31-D41E74125049}"/>
          </ac:spMkLst>
        </pc:spChg>
        <pc:spChg chg="mod">
          <ac:chgData name="Shridhi Patel" userId="046b52eab4535525" providerId="LiveId" clId="{5533A342-9502-4550-BB96-91FAF15D1BD1}" dt="2025-12-17T04:49:42.232" v="1983" actId="14100"/>
          <ac:spMkLst>
            <pc:docMk/>
            <pc:sldMk cId="737118897" sldId="264"/>
            <ac:spMk id="69" creationId="{B93A9326-53ED-B4F2-6AF4-C9D5ED56B48F}"/>
          </ac:spMkLst>
        </pc:spChg>
        <pc:spChg chg="mod">
          <ac:chgData name="Shridhi Patel" userId="046b52eab4535525" providerId="LiveId" clId="{5533A342-9502-4550-BB96-91FAF15D1BD1}" dt="2025-11-30T04:23:46.573" v="424" actId="255"/>
          <ac:spMkLst>
            <pc:docMk/>
            <pc:sldMk cId="737118897" sldId="264"/>
            <ac:spMk id="72" creationId="{E2C4DF79-948E-989F-305B-78DC08AEE5DE}"/>
          </ac:spMkLst>
        </pc:spChg>
        <pc:spChg chg="mod">
          <ac:chgData name="Shridhi Patel" userId="046b52eab4535525" providerId="LiveId" clId="{5533A342-9502-4550-BB96-91FAF15D1BD1}" dt="2025-12-17T04:50:14.559" v="1986" actId="1076"/>
          <ac:spMkLst>
            <pc:docMk/>
            <pc:sldMk cId="737118897" sldId="264"/>
            <ac:spMk id="73" creationId="{596C8BB1-DF64-072A-B4DF-0DCCEB70348D}"/>
          </ac:spMkLst>
        </pc:spChg>
        <pc:spChg chg="mod">
          <ac:chgData name="Shridhi Patel" userId="046b52eab4535525" providerId="LiveId" clId="{5533A342-9502-4550-BB96-91FAF15D1BD1}" dt="2025-12-17T04:50:23.746" v="1987" actId="1076"/>
          <ac:spMkLst>
            <pc:docMk/>
            <pc:sldMk cId="737118897" sldId="264"/>
            <ac:spMk id="74" creationId="{38965C3C-1F2F-D215-9CDF-01E5BB37555E}"/>
          </ac:spMkLst>
        </pc:spChg>
        <pc:spChg chg="mod">
          <ac:chgData name="Shridhi Patel" userId="046b52eab4535525" providerId="LiveId" clId="{5533A342-9502-4550-BB96-91FAF15D1BD1}" dt="2025-11-30T04:23:57.314" v="426" actId="255"/>
          <ac:spMkLst>
            <pc:docMk/>
            <pc:sldMk cId="737118897" sldId="264"/>
            <ac:spMk id="77" creationId="{920C97E0-D2CF-2314-5C81-60A088A255FB}"/>
          </ac:spMkLst>
        </pc:spChg>
        <pc:spChg chg="mod">
          <ac:chgData name="Shridhi Patel" userId="046b52eab4535525" providerId="LiveId" clId="{5533A342-9502-4550-BB96-91FAF15D1BD1}" dt="2025-12-17T04:50:53.919" v="1992" actId="1076"/>
          <ac:spMkLst>
            <pc:docMk/>
            <pc:sldMk cId="737118897" sldId="264"/>
            <ac:spMk id="78" creationId="{E53AB89C-B63C-308B-AA4B-79F66B795695}"/>
          </ac:spMkLst>
        </pc:spChg>
        <pc:spChg chg="mod">
          <ac:chgData name="Shridhi Patel" userId="046b52eab4535525" providerId="LiveId" clId="{5533A342-9502-4550-BB96-91FAF15D1BD1}" dt="2025-12-17T04:51:01.701" v="1993" actId="1076"/>
          <ac:spMkLst>
            <pc:docMk/>
            <pc:sldMk cId="737118897" sldId="264"/>
            <ac:spMk id="79" creationId="{A24C5F10-838E-127B-8B77-30DF2E43520C}"/>
          </ac:spMkLst>
        </pc:spChg>
        <pc:spChg chg="mod">
          <ac:chgData name="Shridhi Patel" userId="046b52eab4535525" providerId="LiveId" clId="{5533A342-9502-4550-BB96-91FAF15D1BD1}" dt="2025-12-17T04:48:16.201" v="1969" actId="2711"/>
          <ac:spMkLst>
            <pc:docMk/>
            <pc:sldMk cId="737118897" sldId="264"/>
            <ac:spMk id="82" creationId="{C6D56576-BD9D-D084-65FE-767BB9793D4F}"/>
          </ac:spMkLst>
        </pc:spChg>
        <pc:spChg chg="mod">
          <ac:chgData name="Shridhi Patel" userId="046b52eab4535525" providerId="LiveId" clId="{5533A342-9502-4550-BB96-91FAF15D1BD1}" dt="2025-12-17T04:51:38.212" v="1997" actId="1076"/>
          <ac:spMkLst>
            <pc:docMk/>
            <pc:sldMk cId="737118897" sldId="264"/>
            <ac:spMk id="83" creationId="{4A61FB27-45AC-73DF-15D5-4F24898E7163}"/>
          </ac:spMkLst>
        </pc:spChg>
        <pc:spChg chg="mod">
          <ac:chgData name="Shridhi Patel" userId="046b52eab4535525" providerId="LiveId" clId="{5533A342-9502-4550-BB96-91FAF15D1BD1}" dt="2025-12-17T04:52:24.412" v="2002" actId="1076"/>
          <ac:spMkLst>
            <pc:docMk/>
            <pc:sldMk cId="737118897" sldId="264"/>
            <ac:spMk id="84" creationId="{FBCD6245-B973-CD68-B38A-4C5259D28EF2}"/>
          </ac:spMkLst>
        </pc:spChg>
        <pc:grpChg chg="mod">
          <ac:chgData name="Shridhi Patel" userId="046b52eab4535525" providerId="LiveId" clId="{5533A342-9502-4550-BB96-91FAF15D1BD1}" dt="2025-12-02T00:22:15.678" v="1410" actId="1076"/>
          <ac:grpSpMkLst>
            <pc:docMk/>
            <pc:sldMk cId="737118897" sldId="264"/>
            <ac:grpSpMk id="55" creationId="{1E952ED8-5CD4-2471-BA79-2A5568F6CF78}"/>
          </ac:grpSpMkLst>
        </pc:grpChg>
        <pc:grpChg chg="mod">
          <ac:chgData name="Shridhi Patel" userId="046b52eab4535525" providerId="LiveId" clId="{5533A342-9502-4550-BB96-91FAF15D1BD1}" dt="2025-12-02T00:22:23.658" v="1411" actId="1076"/>
          <ac:grpSpMkLst>
            <pc:docMk/>
            <pc:sldMk cId="737118897" sldId="264"/>
            <ac:grpSpMk id="60" creationId="{01C47991-DA68-9654-ED5B-A01873F3D21F}"/>
          </ac:grpSpMkLst>
        </pc:grpChg>
        <pc:grpChg chg="mod">
          <ac:chgData name="Shridhi Patel" userId="046b52eab4535525" providerId="LiveId" clId="{5533A342-9502-4550-BB96-91FAF15D1BD1}" dt="2025-11-30T04:05:27.504" v="352" actId="1076"/>
          <ac:grpSpMkLst>
            <pc:docMk/>
            <pc:sldMk cId="737118897" sldId="264"/>
            <ac:grpSpMk id="65" creationId="{9D159408-8D03-9260-A529-364DF5195702}"/>
          </ac:grpSpMkLst>
        </pc:grpChg>
        <pc:grpChg chg="mod">
          <ac:chgData name="Shridhi Patel" userId="046b52eab4535525" providerId="LiveId" clId="{5533A342-9502-4550-BB96-91FAF15D1BD1}" dt="2025-11-30T04:05:27.504" v="352" actId="1076"/>
          <ac:grpSpMkLst>
            <pc:docMk/>
            <pc:sldMk cId="737118897" sldId="264"/>
            <ac:grpSpMk id="70" creationId="{2C86706D-BE24-8200-408C-B2D6C828F0B8}"/>
          </ac:grpSpMkLst>
        </pc:grpChg>
        <pc:grpChg chg="mod">
          <ac:chgData name="Shridhi Patel" userId="046b52eab4535525" providerId="LiveId" clId="{5533A342-9502-4550-BB96-91FAF15D1BD1}" dt="2025-11-30T04:05:27.504" v="352" actId="1076"/>
          <ac:grpSpMkLst>
            <pc:docMk/>
            <pc:sldMk cId="737118897" sldId="264"/>
            <ac:grpSpMk id="75" creationId="{CDE65557-CBE5-DADE-2118-DB302AF379CF}"/>
          </ac:grpSpMkLst>
        </pc:grpChg>
        <pc:grpChg chg="mod">
          <ac:chgData name="Shridhi Patel" userId="046b52eab4535525" providerId="LiveId" clId="{5533A342-9502-4550-BB96-91FAF15D1BD1}" dt="2025-11-30T04:05:27.504" v="352" actId="1076"/>
          <ac:grpSpMkLst>
            <pc:docMk/>
            <pc:sldMk cId="737118897" sldId="264"/>
            <ac:grpSpMk id="80" creationId="{6976EB6B-7165-88C4-B8AB-95AC72A6BBDC}"/>
          </ac:grpSpMkLst>
        </pc:grpChg>
        <pc:cxnChg chg="mod">
          <ac:chgData name="Shridhi Patel" userId="046b52eab4535525" providerId="LiveId" clId="{5533A342-9502-4550-BB96-91FAF15D1BD1}" dt="2025-12-02T00:32:15.117" v="1485" actId="1076"/>
          <ac:cxnSpMkLst>
            <pc:docMk/>
            <pc:sldMk cId="737118897" sldId="264"/>
            <ac:cxnSpMk id="19" creationId="{820FD204-1429-3254-B657-D0CE8391111C}"/>
          </ac:cxnSpMkLst>
        </pc:cxnChg>
        <pc:cxnChg chg="mod">
          <ac:chgData name="Shridhi Patel" userId="046b52eab4535525" providerId="LiveId" clId="{5533A342-9502-4550-BB96-91FAF15D1BD1}" dt="2025-12-17T04:52:02.739" v="2000" actId="14100"/>
          <ac:cxnSpMkLst>
            <pc:docMk/>
            <pc:sldMk cId="737118897" sldId="264"/>
            <ac:cxnSpMk id="20" creationId="{42C0BB48-4CEB-6F93-8B9F-002E60CDC692}"/>
          </ac:cxnSpMkLst>
        </pc:cxnChg>
        <pc:cxnChg chg="mod">
          <ac:chgData name="Shridhi Patel" userId="046b52eab4535525" providerId="LiveId" clId="{5533A342-9502-4550-BB96-91FAF15D1BD1}" dt="2025-12-02T00:25:42.690" v="1445" actId="14100"/>
          <ac:cxnSpMkLst>
            <pc:docMk/>
            <pc:sldMk cId="737118897" sldId="264"/>
            <ac:cxnSpMk id="21" creationId="{89572DE3-63DB-CCF6-DF4F-8B42A4C838AF}"/>
          </ac:cxnSpMkLst>
        </pc:cxnChg>
        <pc:cxnChg chg="mod">
          <ac:chgData name="Shridhi Patel" userId="046b52eab4535525" providerId="LiveId" clId="{5533A342-9502-4550-BB96-91FAF15D1BD1}" dt="2025-12-02T00:26:26.051" v="1446" actId="1076"/>
          <ac:cxnSpMkLst>
            <pc:docMk/>
            <pc:sldMk cId="737118897" sldId="264"/>
            <ac:cxnSpMk id="22" creationId="{E8B8D6F9-F193-B510-6B72-51A6FCD0E0E3}"/>
          </ac:cxnSpMkLst>
        </pc:cxnChg>
        <pc:cxnChg chg="add del mod">
          <ac:chgData name="Shridhi Patel" userId="046b52eab4535525" providerId="LiveId" clId="{5533A342-9502-4550-BB96-91FAF15D1BD1}" dt="2025-12-02T00:27:54.883" v="1452" actId="14100"/>
          <ac:cxnSpMkLst>
            <pc:docMk/>
            <pc:sldMk cId="737118897" sldId="264"/>
            <ac:cxnSpMk id="23" creationId="{35A1DC06-648E-2833-5666-FB7F35B19288}"/>
          </ac:cxnSpMkLst>
        </pc:cxnChg>
        <pc:cxnChg chg="mod">
          <ac:chgData name="Shridhi Patel" userId="046b52eab4535525" providerId="LiveId" clId="{5533A342-9502-4550-BB96-91FAF15D1BD1}" dt="2025-12-17T04:52:09.312" v="2001" actId="14100"/>
          <ac:cxnSpMkLst>
            <pc:docMk/>
            <pc:sldMk cId="737118897" sldId="264"/>
            <ac:cxnSpMk id="24" creationId="{A07E3827-592B-4786-5140-7C5C33A4D75A}"/>
          </ac:cxnSpMkLst>
        </pc:cxnChg>
      </pc:sldChg>
      <pc:sldChg chg="addSp delSp modSp mod">
        <pc:chgData name="Shridhi Patel" userId="046b52eab4535525" providerId="LiveId" clId="{5533A342-9502-4550-BB96-91FAF15D1BD1}" dt="2025-12-17T04:28:05.275" v="1874" actId="207"/>
        <pc:sldMkLst>
          <pc:docMk/>
          <pc:sldMk cId="3061729273" sldId="265"/>
        </pc:sldMkLst>
        <pc:spChg chg="mod">
          <ac:chgData name="Shridhi Patel" userId="046b52eab4535525" providerId="LiveId" clId="{5533A342-9502-4550-BB96-91FAF15D1BD1}" dt="2025-11-30T02:01:38.948" v="65" actId="20577"/>
          <ac:spMkLst>
            <pc:docMk/>
            <pc:sldMk cId="3061729273" sldId="265"/>
            <ac:spMk id="2" creationId="{00000000-0000-0000-0000-000000000000}"/>
          </ac:spMkLst>
        </pc:spChg>
        <pc:spChg chg="add mod">
          <ac:chgData name="Shridhi Patel" userId="046b52eab4535525" providerId="LiveId" clId="{5533A342-9502-4550-BB96-91FAF15D1BD1}" dt="2025-12-17T04:28:05.275" v="1874" actId="207"/>
          <ac:spMkLst>
            <pc:docMk/>
            <pc:sldMk cId="3061729273" sldId="265"/>
            <ac:spMk id="4" creationId="{139FF46A-4B82-1381-64F4-71B395D2D2BC}"/>
          </ac:spMkLst>
        </pc:spChg>
        <pc:spChg chg="add mod">
          <ac:chgData name="Shridhi Patel" userId="046b52eab4535525" providerId="LiveId" clId="{5533A342-9502-4550-BB96-91FAF15D1BD1}" dt="2025-12-17T04:14:52.067" v="1795" actId="1076"/>
          <ac:spMkLst>
            <pc:docMk/>
            <pc:sldMk cId="3061729273" sldId="265"/>
            <ac:spMk id="13" creationId="{615BFFAC-6ADF-62C3-CA65-1D9A3CC1FC90}"/>
          </ac:spMkLst>
        </pc:spChg>
        <pc:picChg chg="add mod ord">
          <ac:chgData name="Shridhi Patel" userId="046b52eab4535525" providerId="LiveId" clId="{5533A342-9502-4550-BB96-91FAF15D1BD1}" dt="2025-12-17T04:14:39.289" v="1793" actId="1076"/>
          <ac:picMkLst>
            <pc:docMk/>
            <pc:sldMk cId="3061729273" sldId="265"/>
            <ac:picMk id="5" creationId="{DE8AF684-F1C5-4F95-3ECD-D3FD6ECA774D}"/>
          </ac:picMkLst>
        </pc:picChg>
        <pc:picChg chg="add mod">
          <ac:chgData name="Shridhi Patel" userId="046b52eab4535525" providerId="LiveId" clId="{5533A342-9502-4550-BB96-91FAF15D1BD1}" dt="2025-12-17T04:14:45.518" v="1794" actId="1076"/>
          <ac:picMkLst>
            <pc:docMk/>
            <pc:sldMk cId="3061729273" sldId="265"/>
            <ac:picMk id="10" creationId="{D071616A-1F38-4EED-F286-67EA609ED81A}"/>
          </ac:picMkLst>
        </pc:picChg>
      </pc:sldChg>
      <pc:sldChg chg="addSp delSp modSp mod">
        <pc:chgData name="Shridhi Patel" userId="046b52eab4535525" providerId="LiveId" clId="{5533A342-9502-4550-BB96-91FAF15D1BD1}" dt="2025-12-18T02:21:58.214" v="2058" actId="2711"/>
        <pc:sldMkLst>
          <pc:docMk/>
          <pc:sldMk cId="1455343978" sldId="266"/>
        </pc:sldMkLst>
        <pc:spChg chg="add mod">
          <ac:chgData name="Shridhi Patel" userId="046b52eab4535525" providerId="LiveId" clId="{5533A342-9502-4550-BB96-91FAF15D1BD1}" dt="2025-12-17T04:57:40.070" v="2014" actId="20577"/>
          <ac:spMkLst>
            <pc:docMk/>
            <pc:sldMk cId="1455343978" sldId="266"/>
            <ac:spMk id="3" creationId="{39177590-D96C-3F9A-F444-180B3B82E78C}"/>
          </ac:spMkLst>
        </pc:spChg>
        <pc:spChg chg="add mod">
          <ac:chgData name="Shridhi Patel" userId="046b52eab4535525" providerId="LiveId" clId="{5533A342-9502-4550-BB96-91FAF15D1BD1}" dt="2025-12-18T02:21:58.214" v="2058" actId="2711"/>
          <ac:spMkLst>
            <pc:docMk/>
            <pc:sldMk cId="1455343978" sldId="266"/>
            <ac:spMk id="4" creationId="{75B74295-80DD-DD13-A5FA-C92281A01348}"/>
          </ac:spMkLst>
        </pc:spChg>
        <pc:picChg chg="add mod">
          <ac:chgData name="Shridhi Patel" userId="046b52eab4535525" providerId="LiveId" clId="{5533A342-9502-4550-BB96-91FAF15D1BD1}" dt="2025-12-17T04:57:03.291" v="2012" actId="1076"/>
          <ac:picMkLst>
            <pc:docMk/>
            <pc:sldMk cId="1455343978" sldId="266"/>
            <ac:picMk id="3074" creationId="{2C6D8E19-0769-E6D3-DACD-721C96CE89E7}"/>
          </ac:picMkLst>
        </pc:picChg>
      </pc:sldChg>
      <pc:sldChg chg="addSp delSp modSp mod">
        <pc:chgData name="Shridhi Patel" userId="046b52eab4535525" providerId="LiveId" clId="{5533A342-9502-4550-BB96-91FAF15D1BD1}" dt="2025-12-17T03:35:56.095" v="1717" actId="478"/>
        <pc:sldMkLst>
          <pc:docMk/>
          <pc:sldMk cId="1155505400" sldId="270"/>
        </pc:sldMkLst>
        <pc:spChg chg="mod">
          <ac:chgData name="Shridhi Patel" userId="046b52eab4535525" providerId="LiveId" clId="{5533A342-9502-4550-BB96-91FAF15D1BD1}" dt="2025-12-17T03:32:30.163" v="1711" actId="12"/>
          <ac:spMkLst>
            <pc:docMk/>
            <pc:sldMk cId="1155505400" sldId="270"/>
            <ac:spMk id="3" creationId="{01DC10B8-4071-4446-9378-3CD2664BB49C}"/>
          </ac:spMkLst>
        </pc:spChg>
        <pc:spChg chg="add mod">
          <ac:chgData name="Shridhi Patel" userId="046b52eab4535525" providerId="LiveId" clId="{5533A342-9502-4550-BB96-91FAF15D1BD1}" dt="2025-12-02T01:09:55.547" v="1583" actId="2085"/>
          <ac:spMkLst>
            <pc:docMk/>
            <pc:sldMk cId="1155505400" sldId="270"/>
            <ac:spMk id="4" creationId="{825FABDF-9B0C-2E62-F2AF-5FDA48E0E010}"/>
          </ac:spMkLst>
        </pc:spChg>
        <pc:spChg chg="add mod">
          <ac:chgData name="Shridhi Patel" userId="046b52eab4535525" providerId="LiveId" clId="{5533A342-9502-4550-BB96-91FAF15D1BD1}" dt="2025-12-02T01:11:03.854" v="1592" actId="20577"/>
          <ac:spMkLst>
            <pc:docMk/>
            <pc:sldMk cId="1155505400" sldId="270"/>
            <ac:spMk id="5" creationId="{F7A08E6A-9CE6-FFEC-31D2-313C529F0A90}"/>
          </ac:spMkLst>
        </pc:spChg>
        <pc:spChg chg="add mod">
          <ac:chgData name="Shridhi Patel" userId="046b52eab4535525" providerId="LiveId" clId="{5533A342-9502-4550-BB96-91FAF15D1BD1}" dt="2025-12-02T01:09:58.390" v="1584" actId="2085"/>
          <ac:spMkLst>
            <pc:docMk/>
            <pc:sldMk cId="1155505400" sldId="270"/>
            <ac:spMk id="6" creationId="{4515F62B-48BB-3B66-712F-162F7720C6C7}"/>
          </ac:spMkLst>
        </pc:spChg>
        <pc:spChg chg="add mod">
          <ac:chgData name="Shridhi Patel" userId="046b52eab4535525" providerId="LiveId" clId="{5533A342-9502-4550-BB96-91FAF15D1BD1}" dt="2025-12-02T01:13:33.135" v="1596" actId="207"/>
          <ac:spMkLst>
            <pc:docMk/>
            <pc:sldMk cId="1155505400" sldId="270"/>
            <ac:spMk id="7" creationId="{476AE752-9A46-EBD3-80EF-B21C51451A27}"/>
          </ac:spMkLst>
        </pc:spChg>
        <pc:spChg chg="add mod">
          <ac:chgData name="Shridhi Patel" userId="046b52eab4535525" providerId="LiveId" clId="{5533A342-9502-4550-BB96-91FAF15D1BD1}" dt="2025-12-02T01:09:44.036" v="1580" actId="2085"/>
          <ac:spMkLst>
            <pc:docMk/>
            <pc:sldMk cId="1155505400" sldId="270"/>
            <ac:spMk id="8" creationId="{311108B8-F839-E21A-C8ED-5783F723E4F6}"/>
          </ac:spMkLst>
        </pc:spChg>
      </pc:sldChg>
      <pc:sldChg chg="addSp delSp modSp new mod ord modClrScheme chgLayout">
        <pc:chgData name="Shridhi Patel" userId="046b52eab4535525" providerId="LiveId" clId="{5533A342-9502-4550-BB96-91FAF15D1BD1}" dt="2025-12-17T04:47:54.230" v="1968" actId="2711"/>
        <pc:sldMkLst>
          <pc:docMk/>
          <pc:sldMk cId="2547874969" sldId="271"/>
        </pc:sldMkLst>
        <pc:spChg chg="add mod">
          <ac:chgData name="Shridhi Patel" userId="046b52eab4535525" providerId="LiveId" clId="{5533A342-9502-4550-BB96-91FAF15D1BD1}" dt="2025-12-17T04:47:54.230" v="1968" actId="2711"/>
          <ac:spMkLst>
            <pc:docMk/>
            <pc:sldMk cId="2547874969" sldId="271"/>
            <ac:spMk id="4" creationId="{DD16DDE8-0753-2F67-3CAA-7CFBB914F74F}"/>
          </ac:spMkLst>
        </pc:spChg>
        <pc:spChg chg="add mod">
          <ac:chgData name="Shridhi Patel" userId="046b52eab4535525" providerId="LiveId" clId="{5533A342-9502-4550-BB96-91FAF15D1BD1}" dt="2025-11-30T02:14:08.029" v="96"/>
          <ac:spMkLst>
            <pc:docMk/>
            <pc:sldMk cId="2547874969" sldId="271"/>
            <ac:spMk id="16" creationId="{62665FF9-6A62-CD51-9FC7-7FE67D5A421C}"/>
          </ac:spMkLst>
        </pc:spChg>
        <pc:picChg chg="add mod">
          <ac:chgData name="Shridhi Patel" userId="046b52eab4535525" providerId="LiveId" clId="{5533A342-9502-4550-BB96-91FAF15D1BD1}" dt="2025-12-17T04:18:41.916" v="1823" actId="14100"/>
          <ac:picMkLst>
            <pc:docMk/>
            <pc:sldMk cId="2547874969" sldId="271"/>
            <ac:picMk id="3" creationId="{12D430D2-208E-07D5-39CB-4A0358E712BD}"/>
          </ac:picMkLst>
        </pc:picChg>
      </pc:sldChg>
      <pc:sldChg chg="addSp delSp modSp add mod modMedia modClrScheme delAnim chgLayout">
        <pc:chgData name="Shridhi Patel" userId="046b52eab4535525" providerId="LiveId" clId="{5533A342-9502-4550-BB96-91FAF15D1BD1}" dt="2025-12-17T04:27:55.927" v="1872" actId="207"/>
        <pc:sldMkLst>
          <pc:docMk/>
          <pc:sldMk cId="2599646751" sldId="272"/>
        </pc:sldMkLst>
        <pc:spChg chg="mod">
          <ac:chgData name="Shridhi Patel" userId="046b52eab4535525" providerId="LiveId" clId="{5533A342-9502-4550-BB96-91FAF15D1BD1}" dt="2025-11-30T02:51:26.691" v="237" actId="20577"/>
          <ac:spMkLst>
            <pc:docMk/>
            <pc:sldMk cId="2599646751" sldId="272"/>
            <ac:spMk id="2" creationId="{0C2781A2-B783-82C0-9DFE-006F4227D850}"/>
          </ac:spMkLst>
        </pc:spChg>
        <pc:spChg chg="add mod">
          <ac:chgData name="Shridhi Patel" userId="046b52eab4535525" providerId="LiveId" clId="{5533A342-9502-4550-BB96-91FAF15D1BD1}" dt="2025-12-17T04:27:55.927" v="1872" actId="207"/>
          <ac:spMkLst>
            <pc:docMk/>
            <pc:sldMk cId="2599646751" sldId="272"/>
            <ac:spMk id="8" creationId="{9937A913-3389-25A6-B909-F7804FC26439}"/>
          </ac:spMkLst>
        </pc:spChg>
        <pc:picChg chg="add mod ord">
          <ac:chgData name="Shridhi Patel" userId="046b52eab4535525" providerId="LiveId" clId="{5533A342-9502-4550-BB96-91FAF15D1BD1}" dt="2025-12-17T04:27:49.906" v="1871" actId="167"/>
          <ac:picMkLst>
            <pc:docMk/>
            <pc:sldMk cId="2599646751" sldId="272"/>
            <ac:picMk id="10" creationId="{E725CC6E-0C69-0E9E-AEF4-B2505E7AF7EB}"/>
          </ac:picMkLst>
        </pc:picChg>
      </pc:sldChg>
      <pc:sldChg chg="addSp delSp modSp add mod ord modClrScheme chgLayout">
        <pc:chgData name="Shridhi Patel" userId="046b52eab4535525" providerId="LiveId" clId="{5533A342-9502-4550-BB96-91FAF15D1BD1}" dt="2025-12-17T04:52:45.279" v="2004" actId="1076"/>
        <pc:sldMkLst>
          <pc:docMk/>
          <pc:sldMk cId="3574258954" sldId="273"/>
        </pc:sldMkLst>
        <pc:spChg chg="add mod">
          <ac:chgData name="Shridhi Patel" userId="046b52eab4535525" providerId="LiveId" clId="{5533A342-9502-4550-BB96-91FAF15D1BD1}" dt="2025-12-17T04:52:45.279" v="2004" actId="1076"/>
          <ac:spMkLst>
            <pc:docMk/>
            <pc:sldMk cId="3574258954" sldId="273"/>
            <ac:spMk id="5" creationId="{6DB25658-9376-C815-A4D1-57F5265B934A}"/>
          </ac:spMkLst>
        </pc:spChg>
        <pc:picChg chg="add del mod">
          <ac:chgData name="Shridhi Patel" userId="046b52eab4535525" providerId="LiveId" clId="{5533A342-9502-4550-BB96-91FAF15D1BD1}" dt="2025-12-17T04:46:42.987" v="1964" actId="14100"/>
          <ac:picMkLst>
            <pc:docMk/>
            <pc:sldMk cId="3574258954" sldId="273"/>
            <ac:picMk id="7" creationId="{14CB9522-B9B8-1B8D-99E3-3BB886FB950F}"/>
          </ac:picMkLst>
        </pc:picChg>
      </pc:sldChg>
      <pc:sldChg chg="addSp delSp modSp add mod">
        <pc:chgData name="Shridhi Patel" userId="046b52eab4535525" providerId="LiveId" clId="{5533A342-9502-4550-BB96-91FAF15D1BD1}" dt="2025-12-17T05:04:06.385" v="2055" actId="1076"/>
        <pc:sldMkLst>
          <pc:docMk/>
          <pc:sldMk cId="3214497812" sldId="275"/>
        </pc:sldMkLst>
        <pc:spChg chg="mod">
          <ac:chgData name="Shridhi Patel" userId="046b52eab4535525" providerId="LiveId" clId="{5533A342-9502-4550-BB96-91FAF15D1BD1}" dt="2025-12-17T05:01:22.229" v="2036" actId="14100"/>
          <ac:spMkLst>
            <pc:docMk/>
            <pc:sldMk cId="3214497812" sldId="275"/>
            <ac:spMk id="3" creationId="{CB6CFCEC-21B3-C6B3-ADAE-8380C02A6E67}"/>
          </ac:spMkLst>
        </pc:spChg>
        <pc:spChg chg="add mod">
          <ac:chgData name="Shridhi Patel" userId="046b52eab4535525" providerId="LiveId" clId="{5533A342-9502-4550-BB96-91FAF15D1BD1}" dt="2025-12-17T05:04:06.385" v="2055" actId="1076"/>
          <ac:spMkLst>
            <pc:docMk/>
            <pc:sldMk cId="3214497812" sldId="275"/>
            <ac:spMk id="4" creationId="{93287282-5345-885E-7581-F46CE34436FF}"/>
          </ac:spMkLst>
        </pc:spChg>
        <pc:picChg chg="add mod">
          <ac:chgData name="Shridhi Patel" userId="046b52eab4535525" providerId="LiveId" clId="{5533A342-9502-4550-BB96-91FAF15D1BD1}" dt="2025-12-17T05:00:54.258" v="2034" actId="1076"/>
          <ac:picMkLst>
            <pc:docMk/>
            <pc:sldMk cId="3214497812" sldId="275"/>
            <ac:picMk id="4098" creationId="{0FDC2E1F-2B78-C382-49F3-58B3055C600B}"/>
          </ac:picMkLst>
        </pc:picChg>
      </pc:sldChg>
      <pc:sldChg chg="addSp delSp modSp add mod">
        <pc:chgData name="Shridhi Patel" userId="046b52eab4535525" providerId="LiveId" clId="{5533A342-9502-4550-BB96-91FAF15D1BD1}" dt="2025-12-18T02:35:29.521" v="2079" actId="5793"/>
        <pc:sldMkLst>
          <pc:docMk/>
          <pc:sldMk cId="2080753947" sldId="276"/>
        </pc:sldMkLst>
        <pc:spChg chg="add mod">
          <ac:chgData name="Shridhi Patel" userId="046b52eab4535525" providerId="LiveId" clId="{5533A342-9502-4550-BB96-91FAF15D1BD1}" dt="2025-12-18T02:35:29.521" v="2079" actId="5793"/>
          <ac:spMkLst>
            <pc:docMk/>
            <pc:sldMk cId="2080753947" sldId="276"/>
            <ac:spMk id="2" creationId="{F6F029E3-FA58-9739-A7AD-30D58874D091}"/>
          </ac:spMkLst>
        </pc:spChg>
        <pc:spChg chg="mod">
          <ac:chgData name="Shridhi Patel" userId="046b52eab4535525" providerId="LiveId" clId="{5533A342-9502-4550-BB96-91FAF15D1BD1}" dt="2025-12-18T02:34:24.620" v="2064" actId="14100"/>
          <ac:spMkLst>
            <pc:docMk/>
            <pc:sldMk cId="2080753947" sldId="276"/>
            <ac:spMk id="3" creationId="{9C958AE6-FFED-71F7-A1BA-6ED1CFC68AF5}"/>
          </ac:spMkLst>
        </pc:spChg>
        <pc:picChg chg="add del mod">
          <ac:chgData name="Shridhi Patel" userId="046b52eab4535525" providerId="LiveId" clId="{5533A342-9502-4550-BB96-91FAF15D1BD1}" dt="2025-12-18T02:33:46.627" v="2059" actId="478"/>
          <ac:picMkLst>
            <pc:docMk/>
            <pc:sldMk cId="2080753947" sldId="276"/>
            <ac:picMk id="4" creationId="{F16E330B-872D-772B-84C2-F2DFEBC960EE}"/>
          </ac:picMkLst>
        </pc:picChg>
        <pc:picChg chg="add mod">
          <ac:chgData name="Shridhi Patel" userId="046b52eab4535525" providerId="LiveId" clId="{5533A342-9502-4550-BB96-91FAF15D1BD1}" dt="2025-12-18T02:33:59.217" v="2062" actId="1076"/>
          <ac:picMkLst>
            <pc:docMk/>
            <pc:sldMk cId="2080753947" sldId="276"/>
            <ac:picMk id="1026" creationId="{74E673BD-F0ED-EEE7-826C-9584D41703C4}"/>
          </ac:picMkLst>
        </pc:picChg>
      </pc:sldChg>
      <pc:sldChg chg="addSp delSp modSp add mod">
        <pc:chgData name="Shridhi Patel" userId="046b52eab4535525" providerId="LiveId" clId="{5533A342-9502-4550-BB96-91FAF15D1BD1}" dt="2025-12-18T02:41:49.165" v="2094" actId="14100"/>
        <pc:sldMkLst>
          <pc:docMk/>
          <pc:sldMk cId="2648123883" sldId="277"/>
        </pc:sldMkLst>
        <pc:spChg chg="add mod">
          <ac:chgData name="Shridhi Patel" userId="046b52eab4535525" providerId="LiveId" clId="{5533A342-9502-4550-BB96-91FAF15D1BD1}" dt="2025-12-18T02:41:45.975" v="2093" actId="1076"/>
          <ac:spMkLst>
            <pc:docMk/>
            <pc:sldMk cId="2648123883" sldId="277"/>
            <ac:spMk id="2" creationId="{9172E7F5-F90A-D02F-4F99-86EDDF89948A}"/>
          </ac:spMkLst>
        </pc:spChg>
        <pc:spChg chg="mod">
          <ac:chgData name="Shridhi Patel" userId="046b52eab4535525" providerId="LiveId" clId="{5533A342-9502-4550-BB96-91FAF15D1BD1}" dt="2025-12-18T02:40:51.766" v="2084"/>
          <ac:spMkLst>
            <pc:docMk/>
            <pc:sldMk cId="2648123883" sldId="277"/>
            <ac:spMk id="3" creationId="{78BAEE50-969C-909B-456B-B61C9B7618BC}"/>
          </ac:spMkLst>
        </pc:spChg>
        <pc:picChg chg="add del mod">
          <ac:chgData name="Shridhi Patel" userId="046b52eab4535525" providerId="LiveId" clId="{5533A342-9502-4550-BB96-91FAF15D1BD1}" dt="2025-12-18T02:40:19.232" v="2080" actId="478"/>
          <ac:picMkLst>
            <pc:docMk/>
            <pc:sldMk cId="2648123883" sldId="277"/>
            <ac:picMk id="7" creationId="{7A2CD2F1-0FAE-1AC7-CBE3-568B58E902F2}"/>
          </ac:picMkLst>
        </pc:picChg>
        <pc:picChg chg="add mod">
          <ac:chgData name="Shridhi Patel" userId="046b52eab4535525" providerId="LiveId" clId="{5533A342-9502-4550-BB96-91FAF15D1BD1}" dt="2025-12-18T02:41:49.165" v="2094" actId="14100"/>
          <ac:picMkLst>
            <pc:docMk/>
            <pc:sldMk cId="2648123883" sldId="277"/>
            <ac:picMk id="2050" creationId="{3BB3CD58-3BE0-14D0-06A1-0FC4DC192CD1}"/>
          </ac:picMkLst>
        </pc:picChg>
      </pc:sldChg>
      <pc:sldChg chg="addSp delSp modSp add del mod">
        <pc:chgData name="Shridhi Patel" userId="046b52eab4535525" providerId="LiveId" clId="{5533A342-9502-4550-BB96-91FAF15D1BD1}" dt="2025-12-18T02:51:56.830" v="2095" actId="2696"/>
        <pc:sldMkLst>
          <pc:docMk/>
          <pc:sldMk cId="103008955" sldId="278"/>
        </pc:sldMkLst>
      </pc:sldChg>
      <pc:sldChg chg="addSp delSp modSp add del mod">
        <pc:chgData name="Shridhi Patel" userId="046b52eab4535525" providerId="LiveId" clId="{5533A342-9502-4550-BB96-91FAF15D1BD1}" dt="2025-12-18T02:51:59.714" v="2096" actId="2696"/>
        <pc:sldMkLst>
          <pc:docMk/>
          <pc:sldMk cId="3179544154" sldId="279"/>
        </pc:sldMkLst>
      </pc:sldChg>
      <pc:sldChg chg="addSp delSp modSp add del mod">
        <pc:chgData name="Shridhi Patel" userId="046b52eab4535525" providerId="LiveId" clId="{5533A342-9502-4550-BB96-91FAF15D1BD1}" dt="2025-12-18T02:52:03.278" v="2097" actId="2696"/>
        <pc:sldMkLst>
          <pc:docMk/>
          <pc:sldMk cId="953405909" sldId="281"/>
        </pc:sldMkLst>
      </pc:sldChg>
      <pc:sldChg chg="modSp add mod">
        <pc:chgData name="Shridhi Patel" userId="046b52eab4535525" providerId="LiveId" clId="{5533A342-9502-4550-BB96-91FAF15D1BD1}" dt="2025-12-18T04:39:47.569" v="2312"/>
        <pc:sldMkLst>
          <pc:docMk/>
          <pc:sldMk cId="2566740651" sldId="284"/>
        </pc:sldMkLst>
        <pc:spChg chg="mod">
          <ac:chgData name="Shridhi Patel" userId="046b52eab4535525" providerId="LiveId" clId="{5533A342-9502-4550-BB96-91FAF15D1BD1}" dt="2025-12-18T04:39:47.569" v="2312"/>
          <ac:spMkLst>
            <pc:docMk/>
            <pc:sldMk cId="2566740651" sldId="284"/>
            <ac:spMk id="3" creationId="{83D14F50-7F35-800E-0012-F34461CECD0A}"/>
          </ac:spMkLst>
        </pc:spChg>
        <pc:picChg chg="mod">
          <ac:chgData name="Shridhi Patel" userId="046b52eab4535525" providerId="LiveId" clId="{5533A342-9502-4550-BB96-91FAF15D1BD1}" dt="2025-12-01T05:04:21.557" v="1186" actId="14100"/>
          <ac:picMkLst>
            <pc:docMk/>
            <pc:sldMk cId="2566740651" sldId="284"/>
            <ac:picMk id="8" creationId="{2AFC335A-4BFA-F736-85C3-8A2FE86E8AE2}"/>
          </ac:picMkLst>
        </pc:picChg>
      </pc:sldChg>
      <pc:sldChg chg="addSp delSp modSp add mod">
        <pc:chgData name="Shridhi Patel" userId="046b52eab4535525" providerId="LiveId" clId="{5533A342-9502-4550-BB96-91FAF15D1BD1}" dt="2025-12-18T04:43:38.978" v="2359" actId="478"/>
        <pc:sldMkLst>
          <pc:docMk/>
          <pc:sldMk cId="1090065954" sldId="285"/>
        </pc:sldMkLst>
        <pc:spChg chg="add del">
          <ac:chgData name="Shridhi Patel" userId="046b52eab4535525" providerId="LiveId" clId="{5533A342-9502-4550-BB96-91FAF15D1BD1}" dt="2025-12-18T04:40:34.862" v="2314" actId="478"/>
          <ac:spMkLst>
            <pc:docMk/>
            <pc:sldMk cId="1090065954" sldId="285"/>
            <ac:spMk id="2" creationId="{22ED3AA5-62F8-E32E-7BF7-249755D2CD54}"/>
          </ac:spMkLst>
        </pc:spChg>
        <pc:spChg chg="del mod">
          <ac:chgData name="Shridhi Patel" userId="046b52eab4535525" providerId="LiveId" clId="{5533A342-9502-4550-BB96-91FAF15D1BD1}" dt="2025-12-18T04:40:34.862" v="2314" actId="478"/>
          <ac:spMkLst>
            <pc:docMk/>
            <pc:sldMk cId="1090065954" sldId="285"/>
            <ac:spMk id="3" creationId="{92825415-E146-DD54-F704-5AD2451A9D94}"/>
          </ac:spMkLst>
        </pc:spChg>
        <pc:spChg chg="add mod">
          <ac:chgData name="Shridhi Patel" userId="046b52eab4535525" providerId="LiveId" clId="{5533A342-9502-4550-BB96-91FAF15D1BD1}" dt="2025-12-18T04:43:30.295" v="2349" actId="14100"/>
          <ac:spMkLst>
            <pc:docMk/>
            <pc:sldMk cId="1090065954" sldId="285"/>
            <ac:spMk id="4" creationId="{61B44BF9-B474-7611-F72F-F80DBA6D7D29}"/>
          </ac:spMkLst>
        </pc:spChg>
        <pc:spChg chg="add del mod">
          <ac:chgData name="Shridhi Patel" userId="046b52eab4535525" providerId="LiveId" clId="{5533A342-9502-4550-BB96-91FAF15D1BD1}" dt="2025-12-18T04:43:38.978" v="2359" actId="478"/>
          <ac:spMkLst>
            <pc:docMk/>
            <pc:sldMk cId="1090065954" sldId="285"/>
            <ac:spMk id="7" creationId="{AC9FF5A1-071F-F2FB-60A2-C9B14E51FD64}"/>
          </ac:spMkLst>
        </pc:spChg>
        <pc:picChg chg="add del mod">
          <ac:chgData name="Shridhi Patel" userId="046b52eab4535525" providerId="LiveId" clId="{5533A342-9502-4550-BB96-91FAF15D1BD1}" dt="2025-12-18T04:43:38.978" v="2359" actId="478"/>
          <ac:picMkLst>
            <pc:docMk/>
            <pc:sldMk cId="1090065954" sldId="285"/>
            <ac:picMk id="6" creationId="{04DCB0E1-5E6D-BBE0-9F41-7873AE74FB34}"/>
          </ac:picMkLst>
        </pc:picChg>
        <pc:picChg chg="mod">
          <ac:chgData name="Shridhi Patel" userId="046b52eab4535525" providerId="LiveId" clId="{5533A342-9502-4550-BB96-91FAF15D1BD1}" dt="2025-12-01T05:04:58.331" v="1190" actId="1076"/>
          <ac:picMkLst>
            <pc:docMk/>
            <pc:sldMk cId="1090065954" sldId="285"/>
            <ac:picMk id="9" creationId="{A018E7B7-14D2-5575-B695-CC20B9C5C16D}"/>
          </ac:picMkLst>
        </pc:picChg>
        <pc:picChg chg="add del mod">
          <ac:chgData name="Shridhi Patel" userId="046b52eab4535525" providerId="LiveId" clId="{5533A342-9502-4550-BB96-91FAF15D1BD1}" dt="2025-12-18T04:43:34.262" v="2358" actId="478"/>
          <ac:picMkLst>
            <pc:docMk/>
            <pc:sldMk cId="1090065954" sldId="285"/>
            <ac:picMk id="12" creationId="{0D16D663-89AD-07C2-13D2-D101495569DD}"/>
          </ac:picMkLst>
        </pc:picChg>
      </pc:sldChg>
      <pc:sldChg chg="modSp new del mod">
        <pc:chgData name="Shridhi Patel" userId="046b52eab4535525" providerId="LiveId" clId="{5533A342-9502-4550-BB96-91FAF15D1BD1}" dt="2025-12-19T18:31:40.787" v="2479" actId="47"/>
        <pc:sldMkLst>
          <pc:docMk/>
          <pc:sldMk cId="921906980" sldId="286"/>
        </pc:sldMkLst>
        <pc:spChg chg="mod">
          <ac:chgData name="Shridhi Patel" userId="046b52eab4535525" providerId="LiveId" clId="{5533A342-9502-4550-BB96-91FAF15D1BD1}" dt="2025-12-18T04:50:20.535" v="2405" actId="20577"/>
          <ac:spMkLst>
            <pc:docMk/>
            <pc:sldMk cId="921906980" sldId="286"/>
            <ac:spMk id="3" creationId="{2208A0D4-EB07-5898-9BD6-9C79CF2C54BF}"/>
          </ac:spMkLst>
        </pc:spChg>
      </pc:sldChg>
      <pc:sldChg chg="addSp delSp modSp new mod modClrScheme delAnim modAnim chgLayout">
        <pc:chgData name="Shridhi Patel" userId="046b52eab4535525" providerId="LiveId" clId="{5533A342-9502-4550-BB96-91FAF15D1BD1}" dt="2025-12-18T04:55:16.475" v="2446" actId="29295"/>
        <pc:sldMkLst>
          <pc:docMk/>
          <pc:sldMk cId="1511293264" sldId="287"/>
        </pc:sldMkLst>
        <pc:spChg chg="add del mod">
          <ac:chgData name="Shridhi Patel" userId="046b52eab4535525" providerId="LiveId" clId="{5533A342-9502-4550-BB96-91FAF15D1BD1}" dt="2025-12-18T04:51:42.910" v="2411" actId="478"/>
          <ac:spMkLst>
            <pc:docMk/>
            <pc:sldMk cId="1511293264" sldId="287"/>
            <ac:spMk id="4" creationId="{7E91CC71-DB93-1B9F-93CB-C4E6427BB4DB}"/>
          </ac:spMkLst>
        </pc:spChg>
        <pc:spChg chg="add mod">
          <ac:chgData name="Shridhi Patel" userId="046b52eab4535525" providerId="LiveId" clId="{5533A342-9502-4550-BB96-91FAF15D1BD1}" dt="2025-12-18T04:55:08.713" v="2445" actId="1076"/>
          <ac:spMkLst>
            <pc:docMk/>
            <pc:sldMk cId="1511293264" sldId="287"/>
            <ac:spMk id="7" creationId="{571A28D1-AE97-422F-33EE-39BB6A206616}"/>
          </ac:spMkLst>
        </pc:spChg>
        <pc:spChg chg="add mod">
          <ac:chgData name="Shridhi Patel" userId="046b52eab4535525" providerId="LiveId" clId="{5533A342-9502-4550-BB96-91FAF15D1BD1}" dt="2025-12-01T23:25:05.936" v="1220" actId="20577"/>
          <ac:spMkLst>
            <pc:docMk/>
            <pc:sldMk cId="1511293264" sldId="287"/>
            <ac:spMk id="10" creationId="{DC2DEF6B-A6B4-40D5-609A-126C73D5C6A0}"/>
          </ac:spMkLst>
        </pc:spChg>
        <pc:spChg chg="add del mod">
          <ac:chgData name="Shridhi Patel" userId="046b52eab4535525" providerId="LiveId" clId="{5533A342-9502-4550-BB96-91FAF15D1BD1}" dt="2025-12-18T04:51:39.800" v="2410" actId="478"/>
          <ac:spMkLst>
            <pc:docMk/>
            <pc:sldMk cId="1511293264" sldId="287"/>
            <ac:spMk id="21" creationId="{FB137F81-A14C-5DAF-CDAE-E04177222D57}"/>
          </ac:spMkLst>
        </pc:spChg>
        <pc:picChg chg="add del mod">
          <ac:chgData name="Shridhi Patel" userId="046b52eab4535525" providerId="LiveId" clId="{5533A342-9502-4550-BB96-91FAF15D1BD1}" dt="2025-12-18T04:52:14.738" v="2419" actId="478"/>
          <ac:picMkLst>
            <pc:docMk/>
            <pc:sldMk cId="1511293264" sldId="287"/>
            <ac:picMk id="3" creationId="{8BC22BCE-5A2C-E0CD-2F05-0C3ABFF5592C}"/>
          </ac:picMkLst>
        </pc:picChg>
        <pc:picChg chg="add mod">
          <ac:chgData name="Shridhi Patel" userId="046b52eab4535525" providerId="LiveId" clId="{5533A342-9502-4550-BB96-91FAF15D1BD1}" dt="2025-12-18T04:55:16.475" v="2446" actId="29295"/>
          <ac:picMkLst>
            <pc:docMk/>
            <pc:sldMk cId="1511293264" sldId="287"/>
            <ac:picMk id="6" creationId="{74553E7C-54A4-4F5E-189E-CC9438AACCB1}"/>
          </ac:picMkLst>
        </pc:picChg>
        <pc:picChg chg="add del mod">
          <ac:chgData name="Shridhi Patel" userId="046b52eab4535525" providerId="LiveId" clId="{5533A342-9502-4550-BB96-91FAF15D1BD1}" dt="2025-12-18T04:51:31.824" v="2409" actId="478"/>
          <ac:picMkLst>
            <pc:docMk/>
            <pc:sldMk cId="1511293264" sldId="287"/>
            <ac:picMk id="20" creationId="{9D14FB9D-FA03-F508-B7E2-98B58FA2A1B7}"/>
          </ac:picMkLst>
        </pc:picChg>
      </pc:sldChg>
      <pc:sldChg chg="addSp delSp modSp new mod modClrScheme chgLayout">
        <pc:chgData name="Shridhi Patel" userId="046b52eab4535525" providerId="LiveId" clId="{5533A342-9502-4550-BB96-91FAF15D1BD1}" dt="2025-12-18T04:49:36.239" v="2404" actId="1076"/>
        <pc:sldMkLst>
          <pc:docMk/>
          <pc:sldMk cId="1725492089" sldId="288"/>
        </pc:sldMkLst>
        <pc:spChg chg="add mod">
          <ac:chgData name="Shridhi Patel" userId="046b52eab4535525" providerId="LiveId" clId="{5533A342-9502-4550-BB96-91FAF15D1BD1}" dt="2025-12-02T00:07:59.691" v="1358" actId="26606"/>
          <ac:spMkLst>
            <pc:docMk/>
            <pc:sldMk cId="1725492089" sldId="288"/>
            <ac:spMk id="2" creationId="{305901B5-D32C-BB4F-5867-719133D66476}"/>
          </ac:spMkLst>
        </pc:spChg>
        <pc:spChg chg="add">
          <ac:chgData name="Shridhi Patel" userId="046b52eab4535525" providerId="LiveId" clId="{5533A342-9502-4550-BB96-91FAF15D1BD1}" dt="2025-12-18T04:44:09.420" v="2360"/>
          <ac:spMkLst>
            <pc:docMk/>
            <pc:sldMk cId="1725492089" sldId="288"/>
            <ac:spMk id="3" creationId="{31A1F97C-72FF-72C1-10B7-129FA0107543}"/>
          </ac:spMkLst>
        </pc:spChg>
        <pc:spChg chg="add mod">
          <ac:chgData name="Shridhi Patel" userId="046b52eab4535525" providerId="LiveId" clId="{5533A342-9502-4550-BB96-91FAF15D1BD1}" dt="2025-12-18T04:49:36.239" v="2404" actId="1076"/>
          <ac:spMkLst>
            <pc:docMk/>
            <pc:sldMk cId="1725492089" sldId="288"/>
            <ac:spMk id="4" creationId="{E813E220-70DA-1387-2669-FA664CBE3510}"/>
          </ac:spMkLst>
        </pc:spChg>
        <pc:spChg chg="add del mod">
          <ac:chgData name="Shridhi Patel" userId="046b52eab4535525" providerId="LiveId" clId="{5533A342-9502-4550-BB96-91FAF15D1BD1}" dt="2025-12-18T04:46:41.363" v="2387"/>
          <ac:spMkLst>
            <pc:docMk/>
            <pc:sldMk cId="1725492089" sldId="288"/>
            <ac:spMk id="8" creationId="{5B7D9622-631C-6FB2-B170-12EA7D7D341E}"/>
          </ac:spMkLst>
        </pc:spChg>
        <pc:spChg chg="add del mod">
          <ac:chgData name="Shridhi Patel" userId="046b52eab4535525" providerId="LiveId" clId="{5533A342-9502-4550-BB96-91FAF15D1BD1}" dt="2025-12-18T04:46:41.363" v="2385" actId="478"/>
          <ac:spMkLst>
            <pc:docMk/>
            <pc:sldMk cId="1725492089" sldId="288"/>
            <ac:spMk id="11" creationId="{C3709A30-5EEE-EBBC-372E-F0F207615D14}"/>
          </ac:spMkLst>
        </pc:spChg>
        <pc:picChg chg="add mod">
          <ac:chgData name="Shridhi Patel" userId="046b52eab4535525" providerId="LiveId" clId="{5533A342-9502-4550-BB96-91FAF15D1BD1}" dt="2025-12-02T00:10:16.096" v="1377" actId="29295"/>
          <ac:picMkLst>
            <pc:docMk/>
            <pc:sldMk cId="1725492089" sldId="288"/>
            <ac:picMk id="5" creationId="{8A232480-9955-B1CF-2BE4-F70F783D5C4B}"/>
          </ac:picMkLst>
        </pc:picChg>
        <pc:picChg chg="add del mod">
          <ac:chgData name="Shridhi Patel" userId="046b52eab4535525" providerId="LiveId" clId="{5533A342-9502-4550-BB96-91FAF15D1BD1}" dt="2025-12-18T04:46:43.600" v="2388" actId="478"/>
          <ac:picMkLst>
            <pc:docMk/>
            <pc:sldMk cId="1725492089" sldId="288"/>
            <ac:picMk id="7" creationId="{FF96F755-DADF-1A34-885A-FC653EF66803}"/>
          </ac:picMkLst>
        </pc:picChg>
        <pc:picChg chg="add del mod">
          <ac:chgData name="Shridhi Patel" userId="046b52eab4535525" providerId="LiveId" clId="{5533A342-9502-4550-BB96-91FAF15D1BD1}" dt="2025-12-18T04:48:36.228" v="2397" actId="478"/>
          <ac:picMkLst>
            <pc:docMk/>
            <pc:sldMk cId="1725492089" sldId="288"/>
            <ac:picMk id="10" creationId="{FB8464F6-EC15-8CBB-9843-4628EB9723EE}"/>
          </ac:picMkLst>
        </pc:picChg>
        <pc:picChg chg="add mod">
          <ac:chgData name="Shridhi Patel" userId="046b52eab4535525" providerId="LiveId" clId="{5533A342-9502-4550-BB96-91FAF15D1BD1}" dt="2025-12-18T04:49:30.176" v="2402" actId="1076"/>
          <ac:picMkLst>
            <pc:docMk/>
            <pc:sldMk cId="1725492089" sldId="288"/>
            <ac:picMk id="13" creationId="{526DFE23-5D61-61E9-F19F-CF21779F0462}"/>
          </ac:picMkLst>
        </pc:picChg>
      </pc:sldChg>
      <pc:sldChg chg="add del">
        <pc:chgData name="Shridhi Patel" userId="046b52eab4535525" providerId="LiveId" clId="{5533A342-9502-4550-BB96-91FAF15D1BD1}" dt="2025-12-18T02:52:05.844" v="2098" actId="2696"/>
        <pc:sldMkLst>
          <pc:docMk/>
          <pc:sldMk cId="970407699" sldId="289"/>
        </pc:sldMkLst>
      </pc:sldChg>
      <pc:sldChg chg="addSp delSp modSp add mod ord">
        <pc:chgData name="Shridhi Patel" userId="046b52eab4535525" providerId="LiveId" clId="{5533A342-9502-4550-BB96-91FAF15D1BD1}" dt="2025-12-18T05:02:43.983" v="2476"/>
        <pc:sldMkLst>
          <pc:docMk/>
          <pc:sldMk cId="1606553827" sldId="289"/>
        </pc:sldMkLst>
        <pc:spChg chg="mod">
          <ac:chgData name="Shridhi Patel" userId="046b52eab4535525" providerId="LiveId" clId="{5533A342-9502-4550-BB96-91FAF15D1BD1}" dt="2025-12-18T03:00:02.498" v="2110" actId="20577"/>
          <ac:spMkLst>
            <pc:docMk/>
            <pc:sldMk cId="1606553827" sldId="289"/>
            <ac:spMk id="2" creationId="{75F9A2CF-43B9-51FC-8BDC-A39B861B7DAA}"/>
          </ac:spMkLst>
        </pc:spChg>
        <pc:spChg chg="mod">
          <ac:chgData name="Shridhi Patel" userId="046b52eab4535525" providerId="LiveId" clId="{5533A342-9502-4550-BB96-91FAF15D1BD1}" dt="2025-12-18T02:59:07.897" v="2100"/>
          <ac:spMkLst>
            <pc:docMk/>
            <pc:sldMk cId="1606553827" sldId="289"/>
            <ac:spMk id="3" creationId="{A279A5B6-C7EB-D62B-7103-038AD3EAEA84}"/>
          </ac:spMkLst>
        </pc:spChg>
        <pc:picChg chg="del">
          <ac:chgData name="Shridhi Patel" userId="046b52eab4535525" providerId="LiveId" clId="{5533A342-9502-4550-BB96-91FAF15D1BD1}" dt="2025-12-18T02:59:26.515" v="2101" actId="478"/>
          <ac:picMkLst>
            <pc:docMk/>
            <pc:sldMk cId="1606553827" sldId="289"/>
            <ac:picMk id="2050" creationId="{C230297A-4398-E774-F548-84B7A3120DA3}"/>
          </ac:picMkLst>
        </pc:picChg>
        <pc:picChg chg="add mod">
          <ac:chgData name="Shridhi Patel" userId="046b52eab4535525" providerId="LiveId" clId="{5533A342-9502-4550-BB96-91FAF15D1BD1}" dt="2025-12-18T02:59:41.150" v="2106" actId="14100"/>
          <ac:picMkLst>
            <pc:docMk/>
            <pc:sldMk cId="1606553827" sldId="289"/>
            <ac:picMk id="3074" creationId="{024DF247-CFDB-6199-5DCB-C39E9EFD4867}"/>
          </ac:picMkLst>
        </pc:picChg>
      </pc:sldChg>
      <pc:sldChg chg="addSp delSp modSp add mod modClrScheme chgLayout">
        <pc:chgData name="Shridhi Patel" userId="046b52eab4535525" providerId="LiveId" clId="{5533A342-9502-4550-BB96-91FAF15D1BD1}" dt="2025-12-18T03:06:40.393" v="2135" actId="14100"/>
        <pc:sldMkLst>
          <pc:docMk/>
          <pc:sldMk cId="3083610339" sldId="290"/>
        </pc:sldMkLst>
        <pc:spChg chg="mod ord">
          <ac:chgData name="Shridhi Patel" userId="046b52eab4535525" providerId="LiveId" clId="{5533A342-9502-4550-BB96-91FAF15D1BD1}" dt="2025-12-18T03:04:53.601" v="2134" actId="14100"/>
          <ac:spMkLst>
            <pc:docMk/>
            <pc:sldMk cId="3083610339" sldId="290"/>
            <ac:spMk id="2" creationId="{0C0A11BD-4EDA-FEEA-A7A7-1067568FA693}"/>
          </ac:spMkLst>
        </pc:spChg>
        <pc:spChg chg="mod">
          <ac:chgData name="Shridhi Patel" userId="046b52eab4535525" providerId="LiveId" clId="{5533A342-9502-4550-BB96-91FAF15D1BD1}" dt="2025-12-18T03:03:48.429" v="2121" actId="26606"/>
          <ac:spMkLst>
            <pc:docMk/>
            <pc:sldMk cId="3083610339" sldId="290"/>
            <ac:spMk id="3" creationId="{63440C01-A4F7-0C56-9F87-67C3211F8AD6}"/>
          </ac:spMkLst>
        </pc:spChg>
        <pc:picChg chg="del">
          <ac:chgData name="Shridhi Patel" userId="046b52eab4535525" providerId="LiveId" clId="{5533A342-9502-4550-BB96-91FAF15D1BD1}" dt="2025-12-18T03:03:18.118" v="2114" actId="478"/>
          <ac:picMkLst>
            <pc:docMk/>
            <pc:sldMk cId="3083610339" sldId="290"/>
            <ac:picMk id="3074" creationId="{121A32A9-2F20-86E6-FF7F-14CF41BB5197}"/>
          </ac:picMkLst>
        </pc:picChg>
        <pc:picChg chg="add mod">
          <ac:chgData name="Shridhi Patel" userId="046b52eab4535525" providerId="LiveId" clId="{5533A342-9502-4550-BB96-91FAF15D1BD1}" dt="2025-12-18T03:06:40.393" v="2135" actId="14100"/>
          <ac:picMkLst>
            <pc:docMk/>
            <pc:sldMk cId="3083610339" sldId="290"/>
            <ac:picMk id="4098" creationId="{C9A3BA9B-E7E8-9C33-21B7-82212B568FB8}"/>
          </ac:picMkLst>
        </pc:picChg>
      </pc:sldChg>
      <pc:sldChg chg="addSp delSp modSp add mod">
        <pc:chgData name="Shridhi Patel" userId="046b52eab4535525" providerId="LiveId" clId="{5533A342-9502-4550-BB96-91FAF15D1BD1}" dt="2025-12-18T03:16:03.532" v="2147" actId="14100"/>
        <pc:sldMkLst>
          <pc:docMk/>
          <pc:sldMk cId="2010606363" sldId="291"/>
        </pc:sldMkLst>
        <pc:spChg chg="mod">
          <ac:chgData name="Shridhi Patel" userId="046b52eab4535525" providerId="LiveId" clId="{5533A342-9502-4550-BB96-91FAF15D1BD1}" dt="2025-12-18T03:15:25.449" v="2141" actId="20577"/>
          <ac:spMkLst>
            <pc:docMk/>
            <pc:sldMk cId="2010606363" sldId="291"/>
            <ac:spMk id="2" creationId="{F4007AEC-D251-5BA3-14C6-4755B94A18BB}"/>
          </ac:spMkLst>
        </pc:spChg>
        <pc:spChg chg="mod">
          <ac:chgData name="Shridhi Patel" userId="046b52eab4535525" providerId="LiveId" clId="{5533A342-9502-4550-BB96-91FAF15D1BD1}" dt="2025-12-18T03:15:02.134" v="2137"/>
          <ac:spMkLst>
            <pc:docMk/>
            <pc:sldMk cId="2010606363" sldId="291"/>
            <ac:spMk id="3" creationId="{3A48EF9F-C183-BF53-F53A-5ED2C68A77B0}"/>
          </ac:spMkLst>
        </pc:spChg>
        <pc:picChg chg="del">
          <ac:chgData name="Shridhi Patel" userId="046b52eab4535525" providerId="LiveId" clId="{5533A342-9502-4550-BB96-91FAF15D1BD1}" dt="2025-12-18T03:15:36.500" v="2142" actId="478"/>
          <ac:picMkLst>
            <pc:docMk/>
            <pc:sldMk cId="2010606363" sldId="291"/>
            <ac:picMk id="4098" creationId="{6919FF45-5605-9C5B-29AE-9B082150B8A7}"/>
          </ac:picMkLst>
        </pc:picChg>
        <pc:picChg chg="add mod">
          <ac:chgData name="Shridhi Patel" userId="046b52eab4535525" providerId="LiveId" clId="{5533A342-9502-4550-BB96-91FAF15D1BD1}" dt="2025-12-18T03:16:03.532" v="2147" actId="14100"/>
          <ac:picMkLst>
            <pc:docMk/>
            <pc:sldMk cId="2010606363" sldId="291"/>
            <ac:picMk id="5122" creationId="{83CFBAC4-601B-CDF6-3D4E-AC6FD9D047FA}"/>
          </ac:picMkLst>
        </pc:picChg>
      </pc:sldChg>
      <pc:sldChg chg="addSp delSp modSp add mod">
        <pc:chgData name="Shridhi Patel" userId="046b52eab4535525" providerId="LiveId" clId="{5533A342-9502-4550-BB96-91FAF15D1BD1}" dt="2025-12-18T03:20:49.919" v="2160" actId="14100"/>
        <pc:sldMkLst>
          <pc:docMk/>
          <pc:sldMk cId="2124688358" sldId="292"/>
        </pc:sldMkLst>
        <pc:spChg chg="mod">
          <ac:chgData name="Shridhi Patel" userId="046b52eab4535525" providerId="LiveId" clId="{5533A342-9502-4550-BB96-91FAF15D1BD1}" dt="2025-12-18T03:20:17.476" v="2153" actId="20577"/>
          <ac:spMkLst>
            <pc:docMk/>
            <pc:sldMk cId="2124688358" sldId="292"/>
            <ac:spMk id="2" creationId="{B994A5A9-B1E8-188B-78D3-22ECEA670633}"/>
          </ac:spMkLst>
        </pc:spChg>
        <pc:spChg chg="mod">
          <ac:chgData name="Shridhi Patel" userId="046b52eab4535525" providerId="LiveId" clId="{5533A342-9502-4550-BB96-91FAF15D1BD1}" dt="2025-12-18T03:20:00.486" v="2149"/>
          <ac:spMkLst>
            <pc:docMk/>
            <pc:sldMk cId="2124688358" sldId="292"/>
            <ac:spMk id="3" creationId="{EB0EC3CD-41DD-6862-DD41-060337640E8C}"/>
          </ac:spMkLst>
        </pc:spChg>
        <pc:picChg chg="del">
          <ac:chgData name="Shridhi Patel" userId="046b52eab4535525" providerId="LiveId" clId="{5533A342-9502-4550-BB96-91FAF15D1BD1}" dt="2025-12-18T03:20:24.388" v="2154" actId="478"/>
          <ac:picMkLst>
            <pc:docMk/>
            <pc:sldMk cId="2124688358" sldId="292"/>
            <ac:picMk id="5122" creationId="{B1D506D4-5489-CF31-936A-3DABBA8EC38E}"/>
          </ac:picMkLst>
        </pc:picChg>
        <pc:picChg chg="add mod">
          <ac:chgData name="Shridhi Patel" userId="046b52eab4535525" providerId="LiveId" clId="{5533A342-9502-4550-BB96-91FAF15D1BD1}" dt="2025-12-18T03:20:49.919" v="2160" actId="14100"/>
          <ac:picMkLst>
            <pc:docMk/>
            <pc:sldMk cId="2124688358" sldId="292"/>
            <ac:picMk id="6146" creationId="{2AD61DFF-7883-DB94-1082-26DA1B9B6063}"/>
          </ac:picMkLst>
        </pc:picChg>
      </pc:sldChg>
      <pc:sldChg chg="addSp delSp modSp add mod ord">
        <pc:chgData name="Shridhi Patel" userId="046b52eab4535525" providerId="LiveId" clId="{5533A342-9502-4550-BB96-91FAF15D1BD1}" dt="2025-12-18T03:26:21.308" v="2178"/>
        <pc:sldMkLst>
          <pc:docMk/>
          <pc:sldMk cId="4077283479" sldId="293"/>
        </pc:sldMkLst>
        <pc:spChg chg="mod">
          <ac:chgData name="Shridhi Patel" userId="046b52eab4535525" providerId="LiveId" clId="{5533A342-9502-4550-BB96-91FAF15D1BD1}" dt="2025-12-18T03:26:02.621" v="2176" actId="14100"/>
          <ac:spMkLst>
            <pc:docMk/>
            <pc:sldMk cId="4077283479" sldId="293"/>
            <ac:spMk id="2" creationId="{55E299B2-AEB8-20A1-EC55-8B7A6C6455CD}"/>
          </ac:spMkLst>
        </pc:spChg>
        <pc:spChg chg="mod">
          <ac:chgData name="Shridhi Patel" userId="046b52eab4535525" providerId="LiveId" clId="{5533A342-9502-4550-BB96-91FAF15D1BD1}" dt="2025-12-18T03:24:52.561" v="2162"/>
          <ac:spMkLst>
            <pc:docMk/>
            <pc:sldMk cId="4077283479" sldId="293"/>
            <ac:spMk id="3" creationId="{1FA957CD-812B-09BC-C3D6-D772D886CDF7}"/>
          </ac:spMkLst>
        </pc:spChg>
        <pc:picChg chg="del">
          <ac:chgData name="Shridhi Patel" userId="046b52eab4535525" providerId="LiveId" clId="{5533A342-9502-4550-BB96-91FAF15D1BD1}" dt="2025-12-18T03:25:02.709" v="2163" actId="478"/>
          <ac:picMkLst>
            <pc:docMk/>
            <pc:sldMk cId="4077283479" sldId="293"/>
            <ac:picMk id="6146" creationId="{6930DF2E-91E1-6713-BCA1-9819D219E0F0}"/>
          </ac:picMkLst>
        </pc:picChg>
        <pc:picChg chg="add mod">
          <ac:chgData name="Shridhi Patel" userId="046b52eab4535525" providerId="LiveId" clId="{5533A342-9502-4550-BB96-91FAF15D1BD1}" dt="2025-12-18T03:25:37.392" v="2170" actId="14100"/>
          <ac:picMkLst>
            <pc:docMk/>
            <pc:sldMk cId="4077283479" sldId="293"/>
            <ac:picMk id="7170" creationId="{B59CBDE6-32F7-47F0-9CAF-63A6D635D1EC}"/>
          </ac:picMkLst>
        </pc:picChg>
      </pc:sldChg>
      <pc:sldChg chg="addSp delSp modSp add mod">
        <pc:chgData name="Shridhi Patel" userId="046b52eab4535525" providerId="LiveId" clId="{5533A342-9502-4550-BB96-91FAF15D1BD1}" dt="2025-12-18T03:38:56.364" v="2191" actId="14100"/>
        <pc:sldMkLst>
          <pc:docMk/>
          <pc:sldMk cId="4076496323" sldId="294"/>
        </pc:sldMkLst>
        <pc:spChg chg="mod">
          <ac:chgData name="Shridhi Patel" userId="046b52eab4535525" providerId="LiveId" clId="{5533A342-9502-4550-BB96-91FAF15D1BD1}" dt="2025-12-18T03:38:15.163" v="2184" actId="20577"/>
          <ac:spMkLst>
            <pc:docMk/>
            <pc:sldMk cId="4076496323" sldId="294"/>
            <ac:spMk id="2" creationId="{4A031785-DE0A-ADF0-E353-DAD314FAE7C1}"/>
          </ac:spMkLst>
        </pc:spChg>
        <pc:spChg chg="mod">
          <ac:chgData name="Shridhi Patel" userId="046b52eab4535525" providerId="LiveId" clId="{5533A342-9502-4550-BB96-91FAF15D1BD1}" dt="2025-12-18T03:37:59.342" v="2180"/>
          <ac:spMkLst>
            <pc:docMk/>
            <pc:sldMk cId="4076496323" sldId="294"/>
            <ac:spMk id="3" creationId="{626591A1-F313-89A3-5971-B2732532EE18}"/>
          </ac:spMkLst>
        </pc:spChg>
        <pc:picChg chg="del">
          <ac:chgData name="Shridhi Patel" userId="046b52eab4535525" providerId="LiveId" clId="{5533A342-9502-4550-BB96-91FAF15D1BD1}" dt="2025-12-18T03:38:26.428" v="2185" actId="478"/>
          <ac:picMkLst>
            <pc:docMk/>
            <pc:sldMk cId="4076496323" sldId="294"/>
            <ac:picMk id="6146" creationId="{67C2E28A-884A-0C58-2FE1-9994794E2B61}"/>
          </ac:picMkLst>
        </pc:picChg>
        <pc:picChg chg="add mod">
          <ac:chgData name="Shridhi Patel" userId="046b52eab4535525" providerId="LiveId" clId="{5533A342-9502-4550-BB96-91FAF15D1BD1}" dt="2025-12-18T03:38:56.364" v="2191" actId="14100"/>
          <ac:picMkLst>
            <pc:docMk/>
            <pc:sldMk cId="4076496323" sldId="294"/>
            <ac:picMk id="8194" creationId="{33EBEABC-0462-EE02-DBA9-F8055B0FDE25}"/>
          </ac:picMkLst>
        </pc:picChg>
      </pc:sldChg>
      <pc:sldChg chg="addSp delSp modSp add mod ord modClrScheme chgLayout">
        <pc:chgData name="Shridhi Patel" userId="046b52eab4535525" providerId="LiveId" clId="{5533A342-9502-4550-BB96-91FAF15D1BD1}" dt="2025-12-18T04:32:38.411" v="2270" actId="1076"/>
        <pc:sldMkLst>
          <pc:docMk/>
          <pc:sldMk cId="2254242689" sldId="295"/>
        </pc:sldMkLst>
        <pc:spChg chg="del">
          <ac:chgData name="Shridhi Patel" userId="046b52eab4535525" providerId="LiveId" clId="{5533A342-9502-4550-BB96-91FAF15D1BD1}" dt="2025-12-18T03:41:40.900" v="2195" actId="478"/>
          <ac:spMkLst>
            <pc:docMk/>
            <pc:sldMk cId="2254242689" sldId="295"/>
            <ac:spMk id="2" creationId="{BAC1431E-6C46-A4CF-D6C6-E8573FF27A8A}"/>
          </ac:spMkLst>
        </pc:spChg>
        <pc:spChg chg="add mod ord">
          <ac:chgData name="Shridhi Patel" userId="046b52eab4535525" providerId="LiveId" clId="{5533A342-9502-4550-BB96-91FAF15D1BD1}" dt="2025-12-18T04:30:17.606" v="2253"/>
          <ac:spMkLst>
            <pc:docMk/>
            <pc:sldMk cId="2254242689" sldId="295"/>
            <ac:spMk id="4" creationId="{B1514414-5F5C-CBD7-5D44-F4DBDC25A949}"/>
          </ac:spMkLst>
        </pc:spChg>
        <pc:spChg chg="add mod">
          <ac:chgData name="Shridhi Patel" userId="046b52eab4535525" providerId="LiveId" clId="{5533A342-9502-4550-BB96-91FAF15D1BD1}" dt="2025-12-18T04:31:50.855" v="2267" actId="12"/>
          <ac:spMkLst>
            <pc:docMk/>
            <pc:sldMk cId="2254242689" sldId="295"/>
            <ac:spMk id="6" creationId="{2DE18345-185B-4B47-94AE-D01020469D2D}"/>
          </ac:spMkLst>
        </pc:spChg>
        <pc:picChg chg="add mod">
          <ac:chgData name="Shridhi Patel" userId="046b52eab4535525" providerId="LiveId" clId="{5533A342-9502-4550-BB96-91FAF15D1BD1}" dt="2025-12-18T04:32:38.411" v="2270" actId="1076"/>
          <ac:picMkLst>
            <pc:docMk/>
            <pc:sldMk cId="2254242689" sldId="295"/>
            <ac:picMk id="8" creationId="{A24CC102-658E-20D8-DF28-51D416B6A990}"/>
          </ac:picMkLst>
        </pc:picChg>
        <pc:picChg chg="del">
          <ac:chgData name="Shridhi Patel" userId="046b52eab4535525" providerId="LiveId" clId="{5533A342-9502-4550-BB96-91FAF15D1BD1}" dt="2025-12-18T03:41:24.869" v="2193" actId="478"/>
          <ac:picMkLst>
            <pc:docMk/>
            <pc:sldMk cId="2254242689" sldId="295"/>
            <ac:picMk id="8194" creationId="{2AC59B2D-BDB9-C50B-547F-C457C4384AF1}"/>
          </ac:picMkLst>
        </pc:picChg>
      </pc:sldChg>
      <pc:sldChg chg="addSp modSp add mod">
        <pc:chgData name="Shridhi Patel" userId="046b52eab4535525" providerId="LiveId" clId="{5533A342-9502-4550-BB96-91FAF15D1BD1}" dt="2025-12-18T05:07:14.685" v="2478" actId="1076"/>
        <pc:sldMkLst>
          <pc:docMk/>
          <pc:sldMk cId="464266537" sldId="296"/>
        </pc:sldMkLst>
        <pc:spChg chg="mod">
          <ac:chgData name="Shridhi Patel" userId="046b52eab4535525" providerId="LiveId" clId="{5533A342-9502-4550-BB96-91FAF15D1BD1}" dt="2025-12-18T05:07:14.685" v="2478" actId="1076"/>
          <ac:spMkLst>
            <pc:docMk/>
            <pc:sldMk cId="464266537" sldId="296"/>
            <ac:spMk id="6" creationId="{B5ADB514-4EAF-74E8-773C-CB7A0987E3AC}"/>
          </ac:spMkLst>
        </pc:spChg>
        <pc:picChg chg="add mod">
          <ac:chgData name="Shridhi Patel" userId="046b52eab4535525" providerId="LiveId" clId="{5533A342-9502-4550-BB96-91FAF15D1BD1}" dt="2025-12-18T04:28:01.025" v="2250" actId="1076"/>
          <ac:picMkLst>
            <pc:docMk/>
            <pc:sldMk cId="464266537" sldId="296"/>
            <ac:picMk id="5" creationId="{00BA9DD4-4DAF-57D9-96A5-75A9CA6E8B60}"/>
          </ac:picMkLst>
        </pc:picChg>
      </pc:sldChg>
      <pc:sldChg chg="addSp delSp modSp add mod">
        <pc:chgData name="Shridhi Patel" userId="046b52eab4535525" providerId="LiveId" clId="{5533A342-9502-4550-BB96-91FAF15D1BD1}" dt="2025-12-18T04:35:41.754" v="2291" actId="1076"/>
        <pc:sldMkLst>
          <pc:docMk/>
          <pc:sldMk cId="4202916572" sldId="297"/>
        </pc:sldMkLst>
        <pc:spChg chg="mod">
          <ac:chgData name="Shridhi Patel" userId="046b52eab4535525" providerId="LiveId" clId="{5533A342-9502-4550-BB96-91FAF15D1BD1}" dt="2025-12-18T04:33:51.647" v="2273" actId="14100"/>
          <ac:spMkLst>
            <pc:docMk/>
            <pc:sldMk cId="4202916572" sldId="297"/>
            <ac:spMk id="4" creationId="{F8962BCD-0709-BD73-6A50-80C6F44DB5AB}"/>
          </ac:spMkLst>
        </pc:spChg>
        <pc:spChg chg="mod">
          <ac:chgData name="Shridhi Patel" userId="046b52eab4535525" providerId="LiveId" clId="{5533A342-9502-4550-BB96-91FAF15D1BD1}" dt="2025-12-18T04:35:08.169" v="2288" actId="12"/>
          <ac:spMkLst>
            <pc:docMk/>
            <pc:sldMk cId="4202916572" sldId="297"/>
            <ac:spMk id="6" creationId="{8BDC11FE-134C-C88C-C151-3CE815DF102C}"/>
          </ac:spMkLst>
        </pc:spChg>
        <pc:picChg chg="add mod">
          <ac:chgData name="Shridhi Patel" userId="046b52eab4535525" providerId="LiveId" clId="{5533A342-9502-4550-BB96-91FAF15D1BD1}" dt="2025-12-18T04:35:41.754" v="2291" actId="1076"/>
          <ac:picMkLst>
            <pc:docMk/>
            <pc:sldMk cId="4202916572" sldId="297"/>
            <ac:picMk id="5" creationId="{F76E4A82-F44D-8BD7-45B6-684A4B4DB54E}"/>
          </ac:picMkLst>
        </pc:picChg>
        <pc:picChg chg="del">
          <ac:chgData name="Shridhi Patel" userId="046b52eab4535525" providerId="LiveId" clId="{5533A342-9502-4550-BB96-91FAF15D1BD1}" dt="2025-12-18T04:34:25.525" v="2277" actId="478"/>
          <ac:picMkLst>
            <pc:docMk/>
            <pc:sldMk cId="4202916572" sldId="297"/>
            <ac:picMk id="8" creationId="{5A4C95DC-8726-D658-DBFC-EE0574AC0575}"/>
          </ac:picMkLst>
        </pc:picChg>
      </pc:sldChg>
      <pc:sldChg chg="new del">
        <pc:chgData name="Shridhi Patel" userId="046b52eab4535525" providerId="LiveId" clId="{5533A342-9502-4550-BB96-91FAF15D1BD1}" dt="2025-12-18T04:38:32.520" v="2302" actId="680"/>
        <pc:sldMkLst>
          <pc:docMk/>
          <pc:sldMk cId="355178156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9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“So, summarizing our key findings: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In terms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distribution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movies form the majority of Netflix’s catalog.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genre trends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observed that dramas, comedies, and international content appear the most.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Looking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patterns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dataset shows a major spike in titles released after 2010 — reflecting Netflix’s rapid growth and investment in new content.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insights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saw that TV-MA and TV-14 dominate, meaning Netflix focuses heavily on mature and young-adult audiences.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And finally,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 contribution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most titles come from the United States, India, and the United Kingdom — the top three producing regions.”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 conclude, this EDA helped us clearly understand how Netflix’s catalog is structured and how it has evolved over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metadata — like genre, ratings, and release years — gave us a clear picture of content diversity.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visuals we created helped highlight patterns such as growth trends, content focus areas, and popular categories.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this project builds a strong foundation for more advanced analysis in the future.”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“For future work, we see a few interesting directions.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can analyze user viewing behavior to understand what type of content becomes popular. For example, if many viewers watch short action movies rated TV-14, Netflix can use that pattern to recommend similar titles.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can build a recommendation system using the description, genres, and country information so that users get more personalized suggestions — like recommending Korean romance shows to someone who watches that genre.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also apply clustering to find hidden content groups. For example, crime and suspense titles with mature ratings from different countries might naturally form one cluster.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extension is studying seasonal patterns — such as whether Netflix releases more titles during holidays or specific months.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we can compare Netflix with other streaming platforms to see how its content strategy differs from competitors.”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6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9241-animation-png-h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telegraphindia.com/edugraph/news/kea-declares-kset-2025-result-8383-candidates-qualify-across-33-subjects/cid/213419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icpedia.org/highway-signs/c/conclusions.html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rlopezcano.blogspot.com/2019/09/las-conclusiones-y-revision-de-la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bioengineer.org/dual-layer-ai-merging-neural-codification-and-normative-reason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hyperlink" Target="https://loonylabs.org/2021/07/18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hyperlink" Target="https://www.kaggle.com/datasets/dgomonov/new-york-city-airbnb-op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coin-gr.org/%CE%B7-%CE%B4%CE%B7%CE%BC%CE%BF%CF%86%CE%B9%CE%BB%CE%AD%CF%83%CF%84%CE%B5%CF%81%CE%B7-%CE%B1%CF%80%CE%B1%CE%AF%CF%84%CE%B7%CF%83%CE%B7-%CE%B3%CE%B9%CE%B1-%CF%84%CE%BF-airbnb-%CE%B5%CE%AF%CE%BD%CE%B1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gomonov/new-york-city-airbnb-open-dat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echoice.escp.eu/choose-to-lead/harnessing-ai-to-accelerate-digital-transforma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rukuta.blogspot.com/2023/03/literature-review-pasos-y-tipos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005845"/>
            <a:ext cx="5120640" cy="256032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Exploratory Data Analysis and Machine Learning on New York City Airbnb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3727174"/>
            <a:ext cx="5761382" cy="2832652"/>
          </a:xfrm>
        </p:spPr>
        <p:txBody>
          <a:bodyPr>
            <a:normAutofit/>
          </a:bodyPr>
          <a:lstStyle/>
          <a:p>
            <a:r>
              <a:rPr lang="en-US" sz="1600" b="1" dirty="0"/>
              <a:t>Course:</a:t>
            </a:r>
            <a:r>
              <a:rPr lang="en-US" sz="1600" dirty="0"/>
              <a:t>  CS-661 Python Programming</a:t>
            </a:r>
          </a:p>
          <a:p>
            <a:r>
              <a:rPr lang="en-US" sz="1600" b="1" dirty="0"/>
              <a:t>Professor:</a:t>
            </a:r>
            <a:r>
              <a:rPr lang="en-US" sz="1600" dirty="0"/>
              <a:t> Kshitij Sharma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FCDD6-E9A5-F251-60BE-7D104EDDCC6B}"/>
              </a:ext>
            </a:extLst>
          </p:cNvPr>
          <p:cNvSpPr txBox="1"/>
          <p:nvPr/>
        </p:nvSpPr>
        <p:spPr>
          <a:xfrm>
            <a:off x="1295401" y="4528501"/>
            <a:ext cx="258596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Group 1 </a:t>
            </a: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Shridhi Patel – U02007154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Krushi Patel – U02007786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Ansh </a:t>
            </a:r>
            <a:r>
              <a:rPr lang="en-US" sz="1400" dirty="0" err="1">
                <a:latin typeface="+mj-lt"/>
                <a:cs typeface="Times New Roman" panose="02020603050405020304" pitchFamily="18" charset="0"/>
              </a:rPr>
              <a:t>Kevadiya</a:t>
            </a:r>
            <a:r>
              <a:rPr lang="en-US" sz="1400" dirty="0">
                <a:latin typeface="+mj-lt"/>
                <a:cs typeface="Times New Roman" panose="02020603050405020304" pitchFamily="18" charset="0"/>
              </a:rPr>
              <a:t> – U02007203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Smit </a:t>
            </a:r>
            <a:r>
              <a:rPr lang="en-US" sz="1400" dirty="0" err="1">
                <a:latin typeface="+mj-lt"/>
                <a:cs typeface="Times New Roman" panose="02020603050405020304" pitchFamily="18" charset="0"/>
              </a:rPr>
              <a:t>Meghapara</a:t>
            </a:r>
            <a:r>
              <a:rPr lang="en-US" sz="1400" dirty="0">
                <a:latin typeface="+mj-lt"/>
                <a:cs typeface="Times New Roman" panose="02020603050405020304" pitchFamily="18" charset="0"/>
              </a:rPr>
              <a:t> – U02007203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Lakshmi Nadella – U01950459</a:t>
            </a:r>
          </a:p>
          <a:p>
            <a:endParaRPr lang="en-US" dirty="0"/>
          </a:p>
        </p:txBody>
      </p:sp>
      <p:pic>
        <p:nvPicPr>
          <p:cNvPr id="15" name="Picture Placeholder 14" descr="A city with tall buildings&#10;&#10;AI-generated content may be incorrect.">
            <a:extLst>
              <a:ext uri="{FF2B5EF4-FFF2-40B4-BE49-F238E27FC236}">
                <a16:creationId xmlns:a16="http://schemas.microsoft.com/office/drawing/2014/main" id="{44B11373-4F5D-6D56-922F-EA40605692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718" r="19698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pic>
        <p:nvPicPr>
          <p:cNvPr id="4" name="Google Shape;44;p13">
            <a:extLst>
              <a:ext uri="{FF2B5EF4-FFF2-40B4-BE49-F238E27FC236}">
                <a16:creationId xmlns:a16="http://schemas.microsoft.com/office/drawing/2014/main" id="{F6CACCD1-B7E8-7256-BB15-CDE28BA02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827" y="66595"/>
            <a:ext cx="2515599" cy="93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row: Right 32">
            <a:extLst>
              <a:ext uri="{FF2B5EF4-FFF2-40B4-BE49-F238E27FC236}">
                <a16:creationId xmlns:a16="http://schemas.microsoft.com/office/drawing/2014/main" id="{FC99E134-D17D-B6AE-5082-6DA5349C51DA}"/>
              </a:ext>
            </a:extLst>
          </p:cNvPr>
          <p:cNvSpPr/>
          <p:nvPr/>
        </p:nvSpPr>
        <p:spPr>
          <a:xfrm rot="10800000">
            <a:off x="5020874" y="5454189"/>
            <a:ext cx="1102874" cy="30952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Architecture/Methodology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D229F-F1A2-9AD2-F845-DE9CB3C9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580321"/>
            <a:ext cx="11787808" cy="53472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D519995-426E-032C-5617-72B00478F71F}"/>
              </a:ext>
            </a:extLst>
          </p:cNvPr>
          <p:cNvSpPr/>
          <p:nvPr/>
        </p:nvSpPr>
        <p:spPr>
          <a:xfrm>
            <a:off x="387626" y="1570382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 — Importing Libraries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48CDAA8B-F64C-4AE9-2B19-E1B56D4B81C8}"/>
              </a:ext>
            </a:extLst>
          </p:cNvPr>
          <p:cNvSpPr/>
          <p:nvPr/>
        </p:nvSpPr>
        <p:spPr>
          <a:xfrm>
            <a:off x="3007831" y="5027515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07 — Insight Extraction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6DA1285-FE83-C868-66F6-0A3426DA171B}"/>
              </a:ext>
            </a:extLst>
          </p:cNvPr>
          <p:cNvSpPr/>
          <p:nvPr/>
        </p:nvSpPr>
        <p:spPr>
          <a:xfrm>
            <a:off x="6123748" y="5027515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06 — Exploratory Data Analysis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715AAAC-2554-BEE8-84F1-37B48F109505}"/>
              </a:ext>
            </a:extLst>
          </p:cNvPr>
          <p:cNvSpPr/>
          <p:nvPr/>
        </p:nvSpPr>
        <p:spPr>
          <a:xfrm>
            <a:off x="9073391" y="4987757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05 — Feature Formatting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C86633C-3C37-6BD5-570D-7116854C836A}"/>
              </a:ext>
            </a:extLst>
          </p:cNvPr>
          <p:cNvSpPr/>
          <p:nvPr/>
        </p:nvSpPr>
        <p:spPr>
          <a:xfrm>
            <a:off x="8925339" y="1570382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04 — Data Preprocessing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C3199-4FDE-12A7-BA1A-5380601869F3}"/>
              </a:ext>
            </a:extLst>
          </p:cNvPr>
          <p:cNvSpPr/>
          <p:nvPr/>
        </p:nvSpPr>
        <p:spPr>
          <a:xfrm>
            <a:off x="5935316" y="1570382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03 — Initial Data Inspection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921C125-B60A-C228-9356-70A72EB4B2A8}"/>
              </a:ext>
            </a:extLst>
          </p:cNvPr>
          <p:cNvSpPr/>
          <p:nvPr/>
        </p:nvSpPr>
        <p:spPr>
          <a:xfrm>
            <a:off x="3099351" y="1570382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 — Loading the Dataset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E76BAD26-13A1-8B69-1A3B-678F5F9FDDEC}"/>
              </a:ext>
            </a:extLst>
          </p:cNvPr>
          <p:cNvSpPr/>
          <p:nvPr/>
        </p:nvSpPr>
        <p:spPr>
          <a:xfrm>
            <a:off x="205409" y="5027515"/>
            <a:ext cx="1997765" cy="1162878"/>
          </a:xfrm>
          <a:prstGeom prst="flowChartAlternateProcess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08 — Final Visualization Output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D711925-F3AC-1329-86C9-7C6B8D7ACB85}"/>
              </a:ext>
            </a:extLst>
          </p:cNvPr>
          <p:cNvSpPr/>
          <p:nvPr/>
        </p:nvSpPr>
        <p:spPr>
          <a:xfrm>
            <a:off x="198783" y="2733260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Python libraries loaded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73C71280-F0A0-54AE-F9B9-CD55D0179820}"/>
              </a:ext>
            </a:extLst>
          </p:cNvPr>
          <p:cNvSpPr/>
          <p:nvPr/>
        </p:nvSpPr>
        <p:spPr>
          <a:xfrm>
            <a:off x="2935355" y="2773017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Airbnb NYC CSV loaded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5AF5FC1-1D08-45B4-CDCC-5BF03E8B3FE5}"/>
              </a:ext>
            </a:extLst>
          </p:cNvPr>
          <p:cNvSpPr/>
          <p:nvPr/>
        </p:nvSpPr>
        <p:spPr>
          <a:xfrm>
            <a:off x="5768014" y="2773017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 structure reviewed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6F79E50-8AAF-6DED-098A-724BF08A2BD1}"/>
              </a:ext>
            </a:extLst>
          </p:cNvPr>
          <p:cNvSpPr/>
          <p:nvPr/>
        </p:nvSpPr>
        <p:spPr>
          <a:xfrm>
            <a:off x="8785365" y="2773017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Missing values handled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53029EA3-3265-800D-D348-353751A896B6}"/>
              </a:ext>
            </a:extLst>
          </p:cNvPr>
          <p:cNvSpPr/>
          <p:nvPr/>
        </p:nvSpPr>
        <p:spPr>
          <a:xfrm>
            <a:off x="8838165" y="6190392"/>
            <a:ext cx="2431774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Columns standardized for analysis.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99A0E829-BE16-A91D-574B-467FD999DDAA}"/>
              </a:ext>
            </a:extLst>
          </p:cNvPr>
          <p:cNvSpPr/>
          <p:nvPr/>
        </p:nvSpPr>
        <p:spPr>
          <a:xfrm>
            <a:off x="5959752" y="6190393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Visual patterns examined.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6E63B20-4B23-880C-3D20-66F60C6813A6}"/>
              </a:ext>
            </a:extLst>
          </p:cNvPr>
          <p:cNvSpPr/>
          <p:nvPr/>
        </p:nvSpPr>
        <p:spPr>
          <a:xfrm>
            <a:off x="2843835" y="6190392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Key trends interpreted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6D80F3DF-4F87-5438-8D73-2E7ED5D3C197}"/>
              </a:ext>
            </a:extLst>
          </p:cNvPr>
          <p:cNvSpPr/>
          <p:nvPr/>
        </p:nvSpPr>
        <p:spPr>
          <a:xfrm>
            <a:off x="5387" y="6190392"/>
            <a:ext cx="2325755" cy="6559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Results presented</a:t>
            </a:r>
          </a:p>
        </p:txBody>
      </p:sp>
      <p:pic>
        <p:nvPicPr>
          <p:cNvPr id="26" name="Picture 25" descr="A cartoon of a person&#10;&#10;AI-generated content may be incorrect.">
            <a:extLst>
              <a:ext uri="{FF2B5EF4-FFF2-40B4-BE49-F238E27FC236}">
                <a16:creationId xmlns:a16="http://schemas.microsoft.com/office/drawing/2014/main" id="{BE7C7DB5-D09A-DE4E-2037-641A7C4E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36153" y="3468757"/>
            <a:ext cx="1362784" cy="2793166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9EF55F-58DD-1368-5BE0-AF72C88A3826}"/>
              </a:ext>
            </a:extLst>
          </p:cNvPr>
          <p:cNvSpPr/>
          <p:nvPr/>
        </p:nvSpPr>
        <p:spPr>
          <a:xfrm>
            <a:off x="2385391" y="2017643"/>
            <a:ext cx="713960" cy="2584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3F926C6-7F3E-F082-70AB-445ECFE0A67B}"/>
              </a:ext>
            </a:extLst>
          </p:cNvPr>
          <p:cNvSpPr/>
          <p:nvPr/>
        </p:nvSpPr>
        <p:spPr>
          <a:xfrm>
            <a:off x="5118650" y="1978731"/>
            <a:ext cx="841102" cy="29733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73F7080-EDC5-9130-5080-193D2B68A35D}"/>
              </a:ext>
            </a:extLst>
          </p:cNvPr>
          <p:cNvSpPr/>
          <p:nvPr/>
        </p:nvSpPr>
        <p:spPr>
          <a:xfrm>
            <a:off x="7933081" y="2017643"/>
            <a:ext cx="992258" cy="2584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0FC6F14-DB14-1E3E-5D99-DEBDD3EAAA5F}"/>
              </a:ext>
            </a:extLst>
          </p:cNvPr>
          <p:cNvSpPr/>
          <p:nvPr/>
        </p:nvSpPr>
        <p:spPr>
          <a:xfrm rot="5400000">
            <a:off x="9199983" y="4069705"/>
            <a:ext cx="1539360" cy="2967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5C25619-CA22-15C2-2F3F-612C452A6F60}"/>
              </a:ext>
            </a:extLst>
          </p:cNvPr>
          <p:cNvSpPr/>
          <p:nvPr/>
        </p:nvSpPr>
        <p:spPr>
          <a:xfrm rot="10800000">
            <a:off x="8121513" y="5479745"/>
            <a:ext cx="951878" cy="2584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A13A256-90F8-260C-F66D-FB5C9CC711E8}"/>
              </a:ext>
            </a:extLst>
          </p:cNvPr>
          <p:cNvSpPr/>
          <p:nvPr/>
        </p:nvSpPr>
        <p:spPr>
          <a:xfrm rot="10800000">
            <a:off x="2201464" y="5494652"/>
            <a:ext cx="801448" cy="2584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and pie charts&#10;&#10;AI-generated content may be incorrect.">
            <a:extLst>
              <a:ext uri="{FF2B5EF4-FFF2-40B4-BE49-F238E27FC236}">
                <a16:creationId xmlns:a16="http://schemas.microsoft.com/office/drawing/2014/main" id="{F135CE9D-56D8-BC11-38D5-57C5D940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82097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59405"/>
            <a:ext cx="8209722" cy="939190"/>
          </a:xfrm>
        </p:spPr>
        <p:txBody>
          <a:bodyPr/>
          <a:lstStyle/>
          <a:p>
            <a:pPr algn="ctr"/>
            <a:r>
              <a:rPr lang="en-US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177590-D96C-3F9A-F444-180B3B82E78C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8046720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Distribution of Listings by Room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6D8E19-0769-E6D3-DACD-721C96CE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8" y="1526956"/>
            <a:ext cx="679132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B74295-80DD-DD13-A5FA-C92281A0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91" y="3111072"/>
            <a:ext cx="44445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Entire homes dominate Airbnb listings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Shared rooms are minimal</a:t>
            </a:r>
          </a:p>
        </p:txBody>
      </p:sp>
    </p:spTree>
    <p:extLst>
      <p:ext uri="{BB962C8B-B14F-4D97-AF65-F5344CB8AC3E}">
        <p14:creationId xmlns:p14="http://schemas.microsoft.com/office/powerpoint/2010/main" val="1455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66B44-850F-046A-74D5-467E9A3C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CFCEC-21B3-C6B3-ADAE-8380C02A6E67}"/>
              </a:ext>
            </a:extLst>
          </p:cNvPr>
          <p:cNvSpPr txBox="1">
            <a:spLocks/>
          </p:cNvSpPr>
          <p:nvPr/>
        </p:nvSpPr>
        <p:spPr>
          <a:xfrm>
            <a:off x="460506" y="433905"/>
            <a:ext cx="10325681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Room Type Distribution Across Neighborhoods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DC2E1F-2B78-C382-49F3-58B3055C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7" y="1547977"/>
            <a:ext cx="7524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87282-5345-885E-7581-F46CE3443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074" y="2550091"/>
            <a:ext cx="393751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Manhattan has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highest number of entire homes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Brooklyn has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private rooms + entire homes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Queens, Bronx, Staten Island are much lower overall</a:t>
            </a:r>
          </a:p>
        </p:txBody>
      </p:sp>
    </p:spTree>
    <p:extLst>
      <p:ext uri="{BB962C8B-B14F-4D97-AF65-F5344CB8AC3E}">
        <p14:creationId xmlns:p14="http://schemas.microsoft.com/office/powerpoint/2010/main" val="32144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3970F-5469-D915-C0E6-BE35A2D7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958AE6-FFED-71F7-A1BA-6ED1CFC68AF5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1109452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Average Price Share by Host Listing Category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673BD-F0ED-EEE7-826C-9584D417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7" y="1448432"/>
            <a:ext cx="5550360" cy="497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F029E3-FA58-9739-A7AD-30D58874D091}"/>
              </a:ext>
            </a:extLst>
          </p:cNvPr>
          <p:cNvSpPr txBox="1"/>
          <p:nvPr/>
        </p:nvSpPr>
        <p:spPr>
          <a:xfrm>
            <a:off x="6181135" y="2462504"/>
            <a:ext cx="555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Hosts with 20+ listings account for the largest share of average prices.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Single-listing hosts contribute a smaller share, indicating lower pricing power</a:t>
            </a:r>
          </a:p>
        </p:txBody>
      </p:sp>
    </p:spTree>
    <p:extLst>
      <p:ext uri="{BB962C8B-B14F-4D97-AF65-F5344CB8AC3E}">
        <p14:creationId xmlns:p14="http://schemas.microsoft.com/office/powerpoint/2010/main" val="20807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D666-F1D4-2C46-9A5E-5423D6265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79A5B6-C7EB-D62B-7103-038AD3EAEA84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8046720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vs Reviews per Month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9A2CF-43B9-51FC-8BDC-A39B861B7DAA}"/>
              </a:ext>
            </a:extLst>
          </p:cNvPr>
          <p:cNvSpPr txBox="1"/>
          <p:nvPr/>
        </p:nvSpPr>
        <p:spPr>
          <a:xfrm>
            <a:off x="345233" y="2836507"/>
            <a:ext cx="4655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Listings with more reviews per month tend to have lower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High-priced listings receive fewer monthly reviews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4DF247-CFDB-6199-5DCB-C39E9EFD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09" y="1212575"/>
            <a:ext cx="6791325" cy="52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5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1550B-DC1C-DB82-5F44-1E51ABF46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BAEE50-969C-909B-456B-B61C9B7618BC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8046720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Distribution by Neighborhood Group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B3CD58-3BE0-14D0-06A1-0FC4DC19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09" y="1212574"/>
            <a:ext cx="6969253" cy="521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2E7F5-F90A-D02F-4F99-86EDDF89948A}"/>
              </a:ext>
            </a:extLst>
          </p:cNvPr>
          <p:cNvSpPr txBox="1"/>
          <p:nvPr/>
        </p:nvSpPr>
        <p:spPr>
          <a:xfrm>
            <a:off x="345233" y="2836507"/>
            <a:ext cx="4655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 and Queens show higher price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Brooklyn, Bronx, and Staten Island have lower median prices</a:t>
            </a:r>
          </a:p>
        </p:txBody>
      </p:sp>
    </p:spTree>
    <p:extLst>
      <p:ext uri="{BB962C8B-B14F-4D97-AF65-F5344CB8AC3E}">
        <p14:creationId xmlns:p14="http://schemas.microsoft.com/office/powerpoint/2010/main" val="26481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FD928-1BD1-55D1-5811-6B7EF378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FA957CD-812B-09BC-C3D6-D772D886CDF7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Pairwise Relationships Between Key Numerical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299B2-AEB8-20A1-EC55-8B7A6C6455CD}"/>
              </a:ext>
            </a:extLst>
          </p:cNvPr>
          <p:cNvSpPr txBox="1"/>
          <p:nvPr/>
        </p:nvSpPr>
        <p:spPr>
          <a:xfrm>
            <a:off x="345234" y="1968760"/>
            <a:ext cx="2677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shows weak correlation with reviews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listings cluster at lower prices and lower minimum nights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9CBDE6-32F7-47F0-9CAF-63A6D635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39" y="1212574"/>
            <a:ext cx="8892073" cy="54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C04E-EB86-9D0D-F976-A3657406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440C01-A4F7-0C56-9F87-67C3211F8AD6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Top Neighborhoods by Number of Airbnb Listings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A11BD-4EDA-FEEA-A7A7-1067568FA693}"/>
              </a:ext>
            </a:extLst>
          </p:cNvPr>
          <p:cNvSpPr txBox="1"/>
          <p:nvPr/>
        </p:nvSpPr>
        <p:spPr>
          <a:xfrm>
            <a:off x="345233" y="2836507"/>
            <a:ext cx="3932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Williamsburg and Bedford-Stuyvesant have the highest number of listings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listings are concentrated in popular urban neighborhoods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A3BA9B-E7E8-9C33-21B7-82212B56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10" y="1502979"/>
            <a:ext cx="7569057" cy="46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FFB7-54DC-D372-BE4D-FA4BBF76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48EF9F-C183-BF53-F53A-5ED2C68A77B0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Top 10 Most Expensive Neighborhoods (Average Price)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07AEC-D251-5BA3-14C6-4755B94A18BB}"/>
              </a:ext>
            </a:extLst>
          </p:cNvPr>
          <p:cNvSpPr txBox="1"/>
          <p:nvPr/>
        </p:nvSpPr>
        <p:spPr>
          <a:xfrm>
            <a:off x="345233" y="2836507"/>
            <a:ext cx="393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 Gate and Tribeca have the highest average Airbnb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Premium neighborhoods show significantly higher pricing levels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CFBAC4-601B-CDF6-3D4E-AC6FD9D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10" y="1212574"/>
            <a:ext cx="7569057" cy="521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29" name="Picture 28" descr="A pencil and a checklist&#10;&#10;AI-generated content may be incorrect.">
            <a:extLst>
              <a:ext uri="{FF2B5EF4-FFF2-40B4-BE49-F238E27FC236}">
                <a16:creationId xmlns:a16="http://schemas.microsoft.com/office/drawing/2014/main" id="{9A15C6BD-B627-B17A-210B-A3429A23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746513" y="491987"/>
            <a:ext cx="6858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Architecture/Methodology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Machine Learning Techniques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GitHub Repository for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24E1F-C0E3-7408-281A-DF59C850F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0EC3CD-41DD-6862-DD41-060337640E8C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Density by Room 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4A5A9-B1E8-188B-78D3-22ECEA670633}"/>
              </a:ext>
            </a:extLst>
          </p:cNvPr>
          <p:cNvSpPr txBox="1"/>
          <p:nvPr/>
        </p:nvSpPr>
        <p:spPr>
          <a:xfrm>
            <a:off x="345233" y="2836507"/>
            <a:ext cx="39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homes/apartments have higher and wider price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Private and shared rooms are concentrated at lower price ranges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D61DFF-7883-DB94-1082-26DA1B9B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10" y="1212575"/>
            <a:ext cx="7569057" cy="52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9A3C-4735-31DA-017F-1208383AC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591A1-F313-89A3-5971-B2732532EE18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vs Minimum Nights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31785-DE0A-ADF0-E353-DAD314FAE7C1}"/>
              </a:ext>
            </a:extLst>
          </p:cNvPr>
          <p:cNvSpPr txBox="1"/>
          <p:nvPr/>
        </p:nvSpPr>
        <p:spPr>
          <a:xfrm>
            <a:off x="345233" y="2836507"/>
            <a:ext cx="3932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shows little change as minimum nights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listings require low minimum stays, regardless of price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EBEABC-0462-EE02-DBA9-F8055B0F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49" y="1212575"/>
            <a:ext cx="7899917" cy="52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4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076B-6BB6-BBE9-C3AB-4B8AEBC8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919C36-1470-29C9-324E-BC7EF75D5F35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vs Minimum Nights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25841B-E308-4866-EE48-1135C138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Model: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B514-4EAF-74E8-773C-CB7A0987E3AC}"/>
              </a:ext>
            </a:extLst>
          </p:cNvPr>
          <p:cNvSpPr txBox="1"/>
          <p:nvPr/>
        </p:nvSpPr>
        <p:spPr>
          <a:xfrm>
            <a:off x="597160" y="1735495"/>
            <a:ext cx="70352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Model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to </a:t>
            </a:r>
            <a:r>
              <a:rPr lang="en-US" sz="1600" b="1" dirty="0"/>
              <a:t>predict Airbnb listing prices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Serves as a </a:t>
            </a:r>
            <a:r>
              <a:rPr lang="en-US" sz="1600" b="1" dirty="0"/>
              <a:t>baseline regression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None/>
            </a:pPr>
            <a:r>
              <a:rPr lang="en-US" sz="1600" b="1" dirty="0"/>
              <a:t>Input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Numerical features only (e.g., minimum nights, reviews, availability)</a:t>
            </a:r>
          </a:p>
          <a:p>
            <a:endParaRPr lang="en-US" sz="1600" dirty="0"/>
          </a:p>
          <a:p>
            <a:pPr>
              <a:buNone/>
            </a:pPr>
            <a:r>
              <a:rPr lang="en-US" sz="1600" b="1" dirty="0"/>
              <a:t>Train–Test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80% training, 20% testing</a:t>
            </a:r>
          </a:p>
          <a:p>
            <a:endParaRPr lang="en-US" sz="1600" dirty="0"/>
          </a:p>
          <a:p>
            <a:pPr>
              <a:buNone/>
            </a:pPr>
            <a:r>
              <a:rPr lang="en-US" sz="1600" b="1" dirty="0"/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RMSE:</a:t>
            </a:r>
            <a:r>
              <a:rPr lang="en-US" sz="1600" dirty="0"/>
              <a:t> ~209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MAE:</a:t>
            </a:r>
            <a:r>
              <a:rPr lang="en-US" sz="1600" dirty="0"/>
              <a:t> ~75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R² Score:</a:t>
            </a:r>
            <a:r>
              <a:rPr lang="en-US" sz="1600" dirty="0"/>
              <a:t> ~0.03</a:t>
            </a:r>
          </a:p>
          <a:p>
            <a:endParaRPr lang="en-US" sz="1600" dirty="0"/>
          </a:p>
          <a:p>
            <a:pPr>
              <a:buNone/>
            </a:pPr>
            <a:r>
              <a:rPr lang="en-US" sz="1600" b="1" dirty="0"/>
              <a:t>Key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 shows </a:t>
            </a:r>
            <a:r>
              <a:rPr lang="en-US" sz="1600" b="1" dirty="0"/>
              <a:t>low prediction accuracy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Airbnb pricing is </a:t>
            </a:r>
            <a:r>
              <a:rPr lang="en-US" sz="1600" b="1" dirty="0"/>
              <a:t>non-linear</a:t>
            </a:r>
            <a:r>
              <a:rPr lang="en-US" sz="1600" dirty="0"/>
              <a:t>, requiring advanced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A9DD4-4DAF-57D9-96A5-75A9CA6E8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41" y="1735495"/>
            <a:ext cx="4404048" cy="26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F6359-067A-D271-47C4-7871FB8F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6F47FD-D164-38FF-685D-C3E9551C5B87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vs Minimum Nights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14414-5F5C-CBD7-5D44-F4DBDC25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Model: Decision Tree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18345-185B-4B47-94AE-D01020469D2D}"/>
              </a:ext>
            </a:extLst>
          </p:cNvPr>
          <p:cNvSpPr txBox="1"/>
          <p:nvPr/>
        </p:nvSpPr>
        <p:spPr>
          <a:xfrm>
            <a:off x="597160" y="1524553"/>
            <a:ext cx="9601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Model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to capture </a:t>
            </a:r>
            <a:r>
              <a:rPr lang="en-US" sz="1600" b="1" dirty="0"/>
              <a:t>non-linear relationships</a:t>
            </a:r>
            <a:r>
              <a:rPr lang="en-US" sz="1600" dirty="0"/>
              <a:t> in Airbnb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Improves prediction compared to Linear Regression</a:t>
            </a:r>
          </a:p>
          <a:p>
            <a:endParaRPr lang="en-US" sz="1600" dirty="0"/>
          </a:p>
          <a:p>
            <a:r>
              <a:rPr lang="en-US" sz="1600" b="1" dirty="0"/>
              <a:t>Model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Max depth:</a:t>
            </a:r>
            <a:r>
              <a:rPr lang="en-US" sz="1600" dirty="0"/>
              <a:t>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Minimum samples per leaf:</a:t>
            </a:r>
            <a:r>
              <a:rPr lang="en-US" sz="1600" dirty="0"/>
              <a:t>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Controls overfitting and improves generalization</a:t>
            </a:r>
          </a:p>
          <a:p>
            <a:endParaRPr lang="en-US" sz="1600" dirty="0"/>
          </a:p>
          <a:p>
            <a:r>
              <a:rPr lang="en-US" sz="1600" b="1" dirty="0"/>
              <a:t>Train–Test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80% training, 20% testing</a:t>
            </a:r>
          </a:p>
          <a:p>
            <a:endParaRPr lang="en-US" sz="1600" dirty="0"/>
          </a:p>
          <a:p>
            <a:r>
              <a:rPr lang="en-US" sz="1600" b="1" dirty="0"/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RMSE:</a:t>
            </a:r>
            <a:r>
              <a:rPr lang="en-US" sz="1600" dirty="0"/>
              <a:t> ~207.7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MAE:</a:t>
            </a:r>
            <a:r>
              <a:rPr lang="en-US" sz="1600" dirty="0"/>
              <a:t> ~69.2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R² Score:</a:t>
            </a:r>
            <a:r>
              <a:rPr lang="en-US" sz="1600" dirty="0"/>
              <a:t> ~0.05</a:t>
            </a:r>
          </a:p>
          <a:p>
            <a:endParaRPr lang="en-US" sz="1600" dirty="0"/>
          </a:p>
          <a:p>
            <a:r>
              <a:rPr lang="en-US" sz="1600" b="1" dirty="0"/>
              <a:t>Key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Decision Tree performs </a:t>
            </a:r>
            <a:r>
              <a:rPr lang="en-US" sz="1600" b="1" dirty="0"/>
              <a:t>better than Linear Regression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Able to model </a:t>
            </a:r>
            <a:r>
              <a:rPr lang="en-US" sz="1600" b="1" dirty="0"/>
              <a:t>complex pricing patterns</a:t>
            </a:r>
            <a:r>
              <a:rPr lang="en-US" sz="1600" dirty="0"/>
              <a:t>, but still limited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CC102-658E-20D8-DF28-51D416B6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70" y="1603963"/>
            <a:ext cx="477269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24314-7209-B276-9949-079A7E25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0659D8-E7EB-FA1C-5574-78C64811ACF1}"/>
              </a:ext>
            </a:extLst>
          </p:cNvPr>
          <p:cNvSpPr txBox="1">
            <a:spLocks/>
          </p:cNvSpPr>
          <p:nvPr/>
        </p:nvSpPr>
        <p:spPr>
          <a:xfrm>
            <a:off x="460507" y="433905"/>
            <a:ext cx="10736228" cy="778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Price vs Minimum Nights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962BCD-0709-BD73-6A50-80C6F44D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55134"/>
            <a:ext cx="9901335" cy="1036850"/>
          </a:xfrm>
        </p:spPr>
        <p:txBody>
          <a:bodyPr/>
          <a:lstStyle/>
          <a:p>
            <a:r>
              <a:rPr lang="en-US" dirty="0"/>
              <a:t>Machine Learning Model: 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11FE-134C-C88C-C151-3CE815DF102C}"/>
              </a:ext>
            </a:extLst>
          </p:cNvPr>
          <p:cNvSpPr txBox="1"/>
          <p:nvPr/>
        </p:nvSpPr>
        <p:spPr>
          <a:xfrm>
            <a:off x="597160" y="1524553"/>
            <a:ext cx="9601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Model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model used to </a:t>
            </a:r>
            <a:r>
              <a:rPr lang="en-US" sz="1600" b="1" dirty="0"/>
              <a:t>improve price prediction accuracy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Combines multiple decision trees for better generalization</a:t>
            </a:r>
          </a:p>
          <a:p>
            <a:endParaRPr lang="en-US" sz="1600" dirty="0"/>
          </a:p>
          <a:p>
            <a:r>
              <a:rPr lang="en-US" sz="1600" b="1" dirty="0"/>
              <a:t>Model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Number of trees:</a:t>
            </a:r>
            <a:r>
              <a:rPr lang="en-US" sz="1600" dirty="0"/>
              <a:t>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Max depth:</a:t>
            </a:r>
            <a:r>
              <a:rPr lang="en-US" sz="1600" dirty="0"/>
              <a:t>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Minimum samples per leaf:</a:t>
            </a:r>
            <a:r>
              <a:rPr lang="en-US" sz="1600" dirty="0"/>
              <a:t> 20</a:t>
            </a:r>
          </a:p>
          <a:p>
            <a:endParaRPr lang="en-US" sz="1600" dirty="0"/>
          </a:p>
          <a:p>
            <a:r>
              <a:rPr lang="en-US" sz="1600" b="1" dirty="0"/>
              <a:t>Train–Test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80% training, 20% testing</a:t>
            </a:r>
          </a:p>
          <a:p>
            <a:endParaRPr lang="en-US" sz="1600" dirty="0"/>
          </a:p>
          <a:p>
            <a:r>
              <a:rPr lang="en-US" sz="1600" b="1" dirty="0"/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RMSE:</a:t>
            </a:r>
            <a:r>
              <a:rPr lang="en-US" sz="1600" dirty="0"/>
              <a:t> ~202.1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MAE:</a:t>
            </a:r>
            <a:r>
              <a:rPr lang="en-US" sz="1600" dirty="0"/>
              <a:t> ~64.2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R² Score:</a:t>
            </a:r>
            <a:r>
              <a:rPr lang="en-US" sz="1600" dirty="0"/>
              <a:t> ~0.10</a:t>
            </a:r>
          </a:p>
          <a:p>
            <a:endParaRPr lang="en-US" sz="1600" dirty="0"/>
          </a:p>
          <a:p>
            <a:r>
              <a:rPr lang="en-US" sz="1600" b="1" dirty="0"/>
              <a:t>Key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provides the </a:t>
            </a:r>
            <a:r>
              <a:rPr lang="en-US" sz="1600" b="1" dirty="0"/>
              <a:t>best performance</a:t>
            </a:r>
            <a:r>
              <a:rPr lang="en-US" sz="1600" dirty="0"/>
              <a:t> among all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Captures </a:t>
            </a:r>
            <a:r>
              <a:rPr lang="en-US" sz="1600" b="1" dirty="0"/>
              <a:t>complex and non-linear pricing patterns</a:t>
            </a:r>
            <a:r>
              <a:rPr lang="en-US" sz="1600" dirty="0"/>
              <a:t> effectively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E4A82-F44D-8BD7-45B6-684A4B4D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91" y="1603963"/>
            <a:ext cx="4829849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5BBB-0269-8579-DC61-57FBA546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ooden sign with a mountain in the background&#10;&#10;AI-generated content may be incorrect.">
            <a:extLst>
              <a:ext uri="{FF2B5EF4-FFF2-40B4-BE49-F238E27FC236}">
                <a16:creationId xmlns:a16="http://schemas.microsoft.com/office/drawing/2014/main" id="{2AFC335A-4BFA-F736-85C3-8A2FE86E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934" r="27489" b="2"/>
          <a:stretch>
            <a:fillRect/>
          </a:stretch>
        </p:blipFill>
        <p:spPr>
          <a:xfrm>
            <a:off x="0" y="0"/>
            <a:ext cx="4651513" cy="6858000"/>
          </a:xfrm>
          <a:prstGeom prst="rect">
            <a:avLst/>
          </a:prstGeom>
          <a:noFill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D14F50-7F35-800E-0012-F34461CECD0A}"/>
              </a:ext>
            </a:extLst>
          </p:cNvPr>
          <p:cNvSpPr txBox="1">
            <a:spLocks/>
          </p:cNvSpPr>
          <p:nvPr/>
        </p:nvSpPr>
        <p:spPr>
          <a:xfrm>
            <a:off x="4939748" y="596346"/>
            <a:ext cx="7096540" cy="574481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Listing Distribution</a:t>
            </a:r>
          </a:p>
          <a:p>
            <a:pPr marL="0" indent="0">
              <a:buNone/>
            </a:pPr>
            <a:r>
              <a:rPr lang="en-US" sz="1600" dirty="0"/>
              <a:t>Entire homes are the most common listing type</a:t>
            </a:r>
          </a:p>
          <a:p>
            <a:pPr marL="0" indent="0">
              <a:buNone/>
            </a:pPr>
            <a:r>
              <a:rPr lang="en-US" sz="1600" b="1" dirty="0"/>
              <a:t>Pricing Trends</a:t>
            </a:r>
          </a:p>
          <a:p>
            <a:pPr marL="0" indent="0">
              <a:buNone/>
            </a:pPr>
            <a:r>
              <a:rPr lang="en-US" sz="1600" dirty="0"/>
              <a:t>Prices vary significantly across neighborhoods</a:t>
            </a:r>
          </a:p>
          <a:p>
            <a:pPr marL="0" indent="0">
              <a:buNone/>
            </a:pPr>
            <a:r>
              <a:rPr lang="en-US" sz="1600" b="1" dirty="0"/>
              <a:t>Location Insights</a:t>
            </a:r>
          </a:p>
          <a:p>
            <a:pPr marL="0" indent="0">
              <a:buNone/>
            </a:pPr>
            <a:r>
              <a:rPr lang="en-US" sz="1600" dirty="0"/>
              <a:t>Manhattan and Brooklyn show higher pricing levels</a:t>
            </a:r>
          </a:p>
          <a:p>
            <a:pPr marL="0" indent="0">
              <a:buNone/>
            </a:pPr>
            <a:r>
              <a:rPr lang="en-US" sz="1600" b="1" dirty="0"/>
              <a:t>Demand Patterns</a:t>
            </a:r>
          </a:p>
          <a:p>
            <a:pPr marL="0" indent="0">
              <a:buNone/>
            </a:pPr>
            <a:r>
              <a:rPr lang="en-US" sz="1600" dirty="0"/>
              <a:t>Lower-priced listings receive more frequent bookings</a:t>
            </a:r>
          </a:p>
          <a:p>
            <a:pPr marL="0" indent="0">
              <a:buNone/>
            </a:pPr>
            <a:r>
              <a:rPr lang="en-US" sz="1600" b="1" dirty="0"/>
              <a:t>Machine Learning Performance</a:t>
            </a:r>
          </a:p>
          <a:p>
            <a:pPr marL="0" indent="0">
              <a:buNone/>
            </a:pPr>
            <a:r>
              <a:rPr lang="en-US" sz="1600" dirty="0"/>
              <a:t>Random Forest provides the most accurate price predictions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667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EB62-6C16-29CA-54BC-ED9181CD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person holding a pencil&#10;&#10;AI-generated content may be incorrect.">
            <a:extLst>
              <a:ext uri="{FF2B5EF4-FFF2-40B4-BE49-F238E27FC236}">
                <a16:creationId xmlns:a16="http://schemas.microsoft.com/office/drawing/2014/main" id="{A018E7B7-14D2-5575-B695-CC20B9C5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82135"/>
            <a:ext cx="7195930" cy="6858000"/>
          </a:xfrm>
          <a:prstGeom prst="rect">
            <a:avLst/>
          </a:prstGeom>
        </p:spPr>
      </p:pic>
      <p:pic>
        <p:nvPicPr>
          <p:cNvPr id="12" name="Picture 11" descr="A close-up of a sign&#10;&#10;AI-generated content may be incorrect.">
            <a:extLst>
              <a:ext uri="{FF2B5EF4-FFF2-40B4-BE49-F238E27FC236}">
                <a16:creationId xmlns:a16="http://schemas.microsoft.com/office/drawing/2014/main" id="{0D16D663-89AD-07C2-13D2-D10149556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95929" y="0"/>
            <a:ext cx="4996071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1B44BF9-B474-7611-F72F-F80DBA6D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97" y="1276954"/>
            <a:ext cx="616753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EDA revealed key pricing and demand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NYC Airbnb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Location and room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strongly influence pricing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improved understanding of price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performed best among the tested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analysis provides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foundation for future predictive studies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006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01B5-D32C-BB4F-5867-719133D6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US" dirty="0"/>
              <a:t>Recommendations / Future Work</a:t>
            </a:r>
          </a:p>
        </p:txBody>
      </p:sp>
      <p:pic>
        <p:nvPicPr>
          <p:cNvPr id="5" name="Picture 4" descr="A person walking towards a question mark&#10;&#10;AI-generated content may be incorrect.">
            <a:extLst>
              <a:ext uri="{FF2B5EF4-FFF2-40B4-BE49-F238E27FC236}">
                <a16:creationId xmlns:a16="http://schemas.microsoft.com/office/drawing/2014/main" id="{8A232480-9955-B1CF-2BE4-F70F783D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723" r="1" b="1"/>
          <a:stretch>
            <a:fillRect/>
          </a:stretch>
        </p:blipFill>
        <p:spPr>
          <a:xfrm>
            <a:off x="1" y="1520890"/>
            <a:ext cx="12192000" cy="5337110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813E220-70DA-1387-2669-FA664CBE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544" y="2104832"/>
            <a:ext cx="793720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Incorporate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seasonality and booking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improve price prediction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Include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text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such as listing descriptions and amenities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clustering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identify similar neighborhoods or listing types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advanced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Neural Networks) for better accuracy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Extend analysis by comparing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Airbnb markets across different cities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 descr="A head with a machine and a brain&#10;&#10;AI-generated content may be incorrect.">
            <a:extLst>
              <a:ext uri="{FF2B5EF4-FFF2-40B4-BE49-F238E27FC236}">
                <a16:creationId xmlns:a16="http://schemas.microsoft.com/office/drawing/2014/main" id="{526DFE23-5D61-61E9-F19F-CF21779F0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20351" y="1291984"/>
            <a:ext cx="4646645" cy="46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1150D-B36C-77D2-9B3B-E67F1036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New York City Airbnb Open Data – Kaggle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https://www.kaggle.com/datasets/dgomonov/new-york-city-airbnb-open-data</a:t>
            </a:r>
            <a:r>
              <a:rPr lang="en-US" sz="1600" dirty="0">
                <a:solidFill>
                  <a:schemeClr val="tx2"/>
                </a:solidFill>
              </a:rPr>
              <a:t>   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Scikit-learn Documentation – Machine Learning Models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Python Data Analysis Libraries (Pandas, NumPy, Matplotlib, Seaborn)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C2DEF6B-A6B4-40D5-609A-126C73D5C6A0}"/>
              </a:ext>
            </a:extLst>
          </p:cNvPr>
          <p:cNvSpPr txBox="1">
            <a:spLocks/>
          </p:cNvSpPr>
          <p:nvPr/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5" descr="A red background with white text and a bridge&#10;&#10;AI-generated content may be incorrect.">
            <a:extLst>
              <a:ext uri="{FF2B5EF4-FFF2-40B4-BE49-F238E27FC236}">
                <a16:creationId xmlns:a16="http://schemas.microsoft.com/office/drawing/2014/main" id="{74553E7C-54A4-4F5E-189E-CC9438AA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A28D1-AE97-422F-33EE-39BB6A206616}"/>
              </a:ext>
            </a:extLst>
          </p:cNvPr>
          <p:cNvSpPr/>
          <p:nvPr/>
        </p:nvSpPr>
        <p:spPr>
          <a:xfrm>
            <a:off x="3613702" y="3277578"/>
            <a:ext cx="49645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12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295399" y="1548882"/>
            <a:ext cx="4116355" cy="4623318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This project performs an </a:t>
            </a:r>
            <a:r>
              <a:rPr lang="en-US" sz="1600" b="1" dirty="0"/>
              <a:t>Exploratory Data Analysis (EDA)</a:t>
            </a:r>
            <a:r>
              <a:rPr lang="en-US" sz="1600" dirty="0"/>
              <a:t> on the </a:t>
            </a:r>
            <a:r>
              <a:rPr lang="en-US" sz="1600" b="1" dirty="0"/>
              <a:t>New York City Airbnb Open Data</a:t>
            </a:r>
            <a:r>
              <a:rPr lang="en-US" sz="1600" dirty="0"/>
              <a:t> dataset to examine patterns in pricing, availability, room types, and neighborhoods. The dataset is cleaned and analyzed using Python to identify key trends and relationships.</a:t>
            </a:r>
          </a:p>
          <a:p>
            <a:r>
              <a:rPr lang="en-US" sz="1600" dirty="0"/>
              <a:t> Additionally, </a:t>
            </a:r>
            <a:r>
              <a:rPr lang="en-US" sz="1600" b="1" dirty="0"/>
              <a:t>machine learning models</a:t>
            </a:r>
            <a:r>
              <a:rPr lang="en-US" sz="1600" dirty="0"/>
              <a:t> including </a:t>
            </a:r>
            <a:r>
              <a:rPr lang="en-US" sz="1600" b="1" dirty="0"/>
              <a:t>Linear Regression, Decision Tree, and Random Forest</a:t>
            </a:r>
            <a:r>
              <a:rPr lang="en-US" sz="1600" dirty="0"/>
              <a:t> are applied to predict Airbnb prices and evaluate feature impact. The study provides data-driven insights into factors influencing Airbnb pricing in New York City</a:t>
            </a:r>
          </a:p>
        </p:txBody>
      </p:sp>
      <p:pic>
        <p:nvPicPr>
          <p:cNvPr id="12" name="Picture 11" descr="A magnifying glass over a pie chart&#10;&#10;AI-generated content may be incorrect.">
            <a:extLst>
              <a:ext uri="{FF2B5EF4-FFF2-40B4-BE49-F238E27FC236}">
                <a16:creationId xmlns:a16="http://schemas.microsoft.com/office/drawing/2014/main" id="{8C540373-F9E1-CAD4-9DBB-33FDBFBFA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64155" y="2275333"/>
            <a:ext cx="5660572" cy="34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323E9-205C-2144-1BF1-7B5FADF4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07A2-A426-3AF4-A8E2-3C1F356A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10B8-4071-4446-9378-3CD2664BB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107096"/>
            <a:ext cx="4572000" cy="4065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b="1" dirty="0"/>
              <a:t>New York City Airbnb Open Data</a:t>
            </a:r>
            <a:r>
              <a:rPr lang="en-US" sz="1600" dirty="0"/>
              <a:t> dataset provides insights into short-term rental listings across New York City. This analysis focuses on understanding how different listing attributes influence pricing and availability using data-driven techniques.</a:t>
            </a:r>
          </a:p>
          <a:p>
            <a:pPr marL="0" indent="0">
              <a:buNone/>
            </a:pPr>
            <a:r>
              <a:rPr lang="en-US" sz="1600" b="1" dirty="0"/>
              <a:t>Key objectives:</a:t>
            </a:r>
          </a:p>
          <a:p>
            <a:r>
              <a:rPr lang="en-US" sz="1600" dirty="0"/>
              <a:t>Analyze Airbnb pricing patterns</a:t>
            </a:r>
          </a:p>
          <a:p>
            <a:r>
              <a:rPr lang="en-US" sz="1600" dirty="0"/>
              <a:t>Examine room types and neighborhood trends</a:t>
            </a:r>
          </a:p>
          <a:p>
            <a:r>
              <a:rPr lang="en-US" sz="1600" dirty="0"/>
              <a:t>Study availability and host activity</a:t>
            </a:r>
          </a:p>
          <a:p>
            <a:r>
              <a:rPr lang="en-US" sz="1600" dirty="0"/>
              <a:t>Predict prices using machine learning models</a:t>
            </a:r>
            <a:endParaRPr lang="en-US" sz="1600" b="1" dirty="0"/>
          </a:p>
        </p:txBody>
      </p:sp>
      <p:pic>
        <p:nvPicPr>
          <p:cNvPr id="16" name="Content Placeholder 15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3C085427-2CDA-2292-2887-C92AA7A4E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5070" y="2107096"/>
            <a:ext cx="4750904" cy="4065104"/>
          </a:xfr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25FABDF-9B0C-2E62-F2AF-5FDA48E0E010}"/>
              </a:ext>
            </a:extLst>
          </p:cNvPr>
          <p:cNvSpPr/>
          <p:nvPr/>
        </p:nvSpPr>
        <p:spPr>
          <a:xfrm rot="1251714">
            <a:off x="4292113" y="1969802"/>
            <a:ext cx="1035698" cy="1036850"/>
          </a:xfrm>
          <a:prstGeom prst="wedgeRoundRectCallout">
            <a:avLst>
              <a:gd name="adj1" fmla="val -42798"/>
              <a:gd name="adj2" fmla="val 9590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Hi! I am Smit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7A08E6A-9CE6-FFEC-31D2-313C529F0A90}"/>
              </a:ext>
            </a:extLst>
          </p:cNvPr>
          <p:cNvSpPr/>
          <p:nvPr/>
        </p:nvSpPr>
        <p:spPr>
          <a:xfrm rot="527689">
            <a:off x="3192425" y="1420891"/>
            <a:ext cx="1035698" cy="1036850"/>
          </a:xfrm>
          <a:prstGeom prst="wedgeRoundRectCallout">
            <a:avLst>
              <a:gd name="adj1" fmla="val -26642"/>
              <a:gd name="adj2" fmla="val 7796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Hola! I am Ansh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515F62B-48BB-3B66-712F-162F7720C6C7}"/>
              </a:ext>
            </a:extLst>
          </p:cNvPr>
          <p:cNvSpPr/>
          <p:nvPr/>
        </p:nvSpPr>
        <p:spPr>
          <a:xfrm rot="1822375">
            <a:off x="5097847" y="2814657"/>
            <a:ext cx="1035698" cy="1036850"/>
          </a:xfrm>
          <a:prstGeom prst="wedgeRoundRectCallout">
            <a:avLst>
              <a:gd name="adj1" fmla="val -27535"/>
              <a:gd name="adj2" fmla="val 8311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Hi! I am Krushi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76AE752-9A46-EBD3-80EF-B21C51451A27}"/>
              </a:ext>
            </a:extLst>
          </p:cNvPr>
          <p:cNvSpPr/>
          <p:nvPr/>
        </p:nvSpPr>
        <p:spPr>
          <a:xfrm rot="21003837">
            <a:off x="1790376" y="1586042"/>
            <a:ext cx="1172839" cy="1099304"/>
          </a:xfrm>
          <a:prstGeom prst="wedgeRoundRectCallout">
            <a:avLst>
              <a:gd name="adj1" fmla="val -21005"/>
              <a:gd name="adj2" fmla="val 102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Hi! I am Lakshmi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11108B8-F839-E21A-C8ED-5783F723E4F6}"/>
              </a:ext>
            </a:extLst>
          </p:cNvPr>
          <p:cNvSpPr/>
          <p:nvPr/>
        </p:nvSpPr>
        <p:spPr>
          <a:xfrm rot="19137151">
            <a:off x="368041" y="1617592"/>
            <a:ext cx="1035698" cy="1397634"/>
          </a:xfrm>
          <a:prstGeom prst="wedgeRoundRectCallout">
            <a:avLst>
              <a:gd name="adj1" fmla="val -23153"/>
              <a:gd name="adj2" fmla="val 7870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Hi! I am Shridhi</a:t>
            </a:r>
          </a:p>
        </p:txBody>
      </p:sp>
    </p:spTree>
    <p:extLst>
      <p:ext uri="{BB962C8B-B14F-4D97-AF65-F5344CB8AC3E}">
        <p14:creationId xmlns:p14="http://schemas.microsoft.com/office/powerpoint/2010/main" val="115550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a couch and a coffee table&#10;&#10;AI-generated content may be incorrect.">
            <a:extLst>
              <a:ext uri="{FF2B5EF4-FFF2-40B4-BE49-F238E27FC236}">
                <a16:creationId xmlns:a16="http://schemas.microsoft.com/office/drawing/2014/main" id="{DE8AF684-F1C5-4F95-3ECD-D3FD6ECA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1483567"/>
            <a:ext cx="12219214" cy="5374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FF46A-4B82-1381-64F4-71B395D2D2BC}"/>
              </a:ext>
            </a:extLst>
          </p:cNvPr>
          <p:cNvSpPr txBox="1"/>
          <p:nvPr/>
        </p:nvSpPr>
        <p:spPr>
          <a:xfrm>
            <a:off x="839856" y="2139458"/>
            <a:ext cx="105122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dataset used in this project is the New York City Airbnb Open Data, sourced from Kaggle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https://www.kaggle.com/datasets/dgomonov/new-york-city-airbnb-open-data</a:t>
            </a:r>
            <a:r>
              <a:rPr lang="en-US" b="1" dirty="0">
                <a:solidFill>
                  <a:schemeClr val="tx2"/>
                </a:solidFill>
              </a:rPr>
              <a:t>).</a:t>
            </a:r>
          </a:p>
          <a:p>
            <a:endParaRPr lang="en-US" b="1" dirty="0"/>
          </a:p>
          <a:p>
            <a:r>
              <a:rPr lang="en-US" b="1" dirty="0"/>
              <a:t>A cleaned and preprocessed version of the dataset was used for analysis, containing information about Airbnb listings, including price, location, room type, availability, and host-related features across New York City.</a:t>
            </a:r>
          </a:p>
          <a:p>
            <a:endParaRPr lang="en-US" dirty="0"/>
          </a:p>
        </p:txBody>
      </p:sp>
      <p:pic>
        <p:nvPicPr>
          <p:cNvPr id="10" name="Picture 9" descr="A white logo on a red square&#10;&#10;AI-generated content may be incorrect.">
            <a:extLst>
              <a:ext uri="{FF2B5EF4-FFF2-40B4-BE49-F238E27FC236}">
                <a16:creationId xmlns:a16="http://schemas.microsoft.com/office/drawing/2014/main" id="{D071616A-1F38-4EED-F286-67EA609ED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857" y="4271700"/>
            <a:ext cx="1869501" cy="1869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5BFFAC-6ADF-62C3-CA65-1D9A3CC1FC90}"/>
              </a:ext>
            </a:extLst>
          </p:cNvPr>
          <p:cNvSpPr/>
          <p:nvPr/>
        </p:nvSpPr>
        <p:spPr>
          <a:xfrm>
            <a:off x="3597558" y="5910368"/>
            <a:ext cx="49968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base"/>
            <a:r>
              <a:rPr lang="en-US" sz="2400" b="1" dirty="0"/>
              <a:t>New York City Airbnb Open Data</a:t>
            </a:r>
          </a:p>
        </p:txBody>
      </p:sp>
    </p:spTree>
    <p:extLst>
      <p:ext uri="{BB962C8B-B14F-4D97-AF65-F5344CB8AC3E}">
        <p14:creationId xmlns:p14="http://schemas.microsoft.com/office/powerpoint/2010/main" val="30617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2665FF9-6A62-CD51-9FC7-7FE67D5A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Dataset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430D2-208E-07D5-39CB-4A0358E7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1876842"/>
            <a:ext cx="6354147" cy="452431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D16DDE8-0753-2F67-3CAA-7CFBB914F74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59837" y="1876842"/>
            <a:ext cx="459999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48,895 records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Airbnb listings in New York City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16 attributes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including price, neighborhood, room type, availability, and host information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Covers listings across all five NYC boroughs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Includes both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raw and cleaned versions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preprocessing and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Suitable for analyzing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pricing trends, availability patterns, and location-based insights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787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7A98D-9BA3-B367-427E-CC8EC7F2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finger pointing at a screen&#10;&#10;AI-generated content may be incorrect.">
            <a:extLst>
              <a:ext uri="{FF2B5EF4-FFF2-40B4-BE49-F238E27FC236}">
                <a16:creationId xmlns:a16="http://schemas.microsoft.com/office/drawing/2014/main" id="{E725CC6E-0C69-0E9E-AEF4-B2505E7AF7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30220"/>
            <a:ext cx="12192000" cy="5327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2781A2-B783-82C0-9DFE-006F4227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US" dirty="0"/>
              <a:t>Understanding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A913-3389-25A6-B909-F7804FC26439}"/>
              </a:ext>
            </a:extLst>
          </p:cNvPr>
          <p:cNvSpPr txBox="1"/>
          <p:nvPr/>
        </p:nvSpPr>
        <p:spPr>
          <a:xfrm>
            <a:off x="763554" y="1998727"/>
            <a:ext cx="111236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Each record represents a </a:t>
            </a:r>
            <a:r>
              <a:rPr lang="en-US" b="1" dirty="0">
                <a:solidFill>
                  <a:schemeClr val="tx2"/>
                </a:solidFill>
              </a:rPr>
              <a:t>single Airbnb listing</a:t>
            </a:r>
            <a:r>
              <a:rPr lang="en-US" dirty="0">
                <a:solidFill>
                  <a:schemeClr val="tx2"/>
                </a:solidFill>
              </a:rPr>
              <a:t> with location, pricing, and availability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is structured at the </a:t>
            </a:r>
            <a:r>
              <a:rPr lang="en-US" b="1" dirty="0">
                <a:solidFill>
                  <a:schemeClr val="tx2"/>
                </a:solidFill>
              </a:rPr>
              <a:t>listing level</a:t>
            </a:r>
            <a:r>
              <a:rPr lang="en-US" dirty="0">
                <a:solidFill>
                  <a:schemeClr val="tx2"/>
                </a:solidFill>
              </a:rPr>
              <a:t>, enabling comparison across neighborhoods and room types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Metadata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Includes critical attributes such as </a:t>
            </a:r>
            <a:r>
              <a:rPr lang="en-US" b="1" dirty="0">
                <a:solidFill>
                  <a:schemeClr val="tx2"/>
                </a:solidFill>
              </a:rPr>
              <a:t>price, room type, minimum nights, availability, and number of reviews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Neighborhood and borough information supports </a:t>
            </a:r>
            <a:r>
              <a:rPr lang="en-US" b="1" dirty="0">
                <a:solidFill>
                  <a:schemeClr val="tx2"/>
                </a:solidFill>
              </a:rPr>
              <a:t>spatial and geographic analysis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Analytical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Enables identification of </a:t>
            </a:r>
            <a:r>
              <a:rPr lang="en-US" b="1" dirty="0">
                <a:solidFill>
                  <a:schemeClr val="tx2"/>
                </a:solidFill>
              </a:rPr>
              <a:t>pricing disparities across locations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Supports analysis of </a:t>
            </a:r>
            <a:r>
              <a:rPr lang="en-US" b="1" dirty="0">
                <a:solidFill>
                  <a:schemeClr val="tx2"/>
                </a:solidFill>
              </a:rPr>
              <a:t>demand patterns using availability and review activity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Provides a strong foundation for </a:t>
            </a:r>
            <a:r>
              <a:rPr lang="en-US" b="1" dirty="0">
                <a:solidFill>
                  <a:schemeClr val="tx2"/>
                </a:solidFill>
              </a:rPr>
              <a:t>predictive modeling of Airbnb prices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6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22" y="230934"/>
            <a:ext cx="9601200" cy="1036850"/>
          </a:xfrm>
        </p:spPr>
        <p:txBody>
          <a:bodyPr/>
          <a:lstStyle/>
          <a:p>
            <a:r>
              <a:rPr lang="en-US" dirty="0">
                <a:latin typeface="+mn-lt"/>
              </a:rPr>
              <a:t>Data Preprocessing</a:t>
            </a:r>
          </a:p>
        </p:txBody>
      </p:sp>
      <p:sp>
        <p:nvSpPr>
          <p:cNvPr id="6" name="Google Shape;416;p21">
            <a:extLst>
              <a:ext uri="{FF2B5EF4-FFF2-40B4-BE49-F238E27FC236}">
                <a16:creationId xmlns:a16="http://schemas.microsoft.com/office/drawing/2014/main" id="{A7AC4B6D-AF42-912D-6268-81805F887AAD}"/>
              </a:ext>
            </a:extLst>
          </p:cNvPr>
          <p:cNvSpPr/>
          <p:nvPr/>
        </p:nvSpPr>
        <p:spPr>
          <a:xfrm>
            <a:off x="4889886" y="3358996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4;p21">
            <a:extLst>
              <a:ext uri="{FF2B5EF4-FFF2-40B4-BE49-F238E27FC236}">
                <a16:creationId xmlns:a16="http://schemas.microsoft.com/office/drawing/2014/main" id="{26C9BD84-0B0C-7F0A-B752-EE8920E04FEF}"/>
              </a:ext>
            </a:extLst>
          </p:cNvPr>
          <p:cNvSpPr txBox="1"/>
          <p:nvPr/>
        </p:nvSpPr>
        <p:spPr>
          <a:xfrm>
            <a:off x="4889885" y="3429000"/>
            <a:ext cx="2023801" cy="89272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ea typeface="Fira Sans Extra Condensed"/>
                <a:cs typeface="Fira Sans Extra Condensed"/>
                <a:sym typeface="Fira Sans Extra Condensed"/>
              </a:rPr>
              <a:t>Data Preprocessing</a:t>
            </a:r>
            <a:endParaRPr sz="2200" b="1" dirty="0">
              <a:solidFill>
                <a:srgbClr val="000000"/>
              </a:solidFill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" name="Google Shape;425;p21">
            <a:extLst>
              <a:ext uri="{FF2B5EF4-FFF2-40B4-BE49-F238E27FC236}">
                <a16:creationId xmlns:a16="http://schemas.microsoft.com/office/drawing/2014/main" id="{820FD204-1429-3254-B657-D0CE8391111C}"/>
              </a:ext>
            </a:extLst>
          </p:cNvPr>
          <p:cNvCxnSpPr>
            <a:cxnSpLocks/>
            <a:stCxn id="57" idx="6"/>
            <a:endCxn id="6" idx="0"/>
          </p:cNvCxnSpPr>
          <p:nvPr/>
        </p:nvCxnSpPr>
        <p:spPr>
          <a:xfrm>
            <a:off x="4256255" y="2544571"/>
            <a:ext cx="1603531" cy="8144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426;p21">
            <a:extLst>
              <a:ext uri="{FF2B5EF4-FFF2-40B4-BE49-F238E27FC236}">
                <a16:creationId xmlns:a16="http://schemas.microsoft.com/office/drawing/2014/main" id="{42C0BB48-4CEB-6F93-8B9F-002E60CDC692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6220086" y="2188096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427;p21">
            <a:extLst>
              <a:ext uri="{FF2B5EF4-FFF2-40B4-BE49-F238E27FC236}">
                <a16:creationId xmlns:a16="http://schemas.microsoft.com/office/drawing/2014/main" id="{89572DE3-63DB-CCF6-DF4F-8B42A4C838AF}"/>
              </a:ext>
            </a:extLst>
          </p:cNvPr>
          <p:cNvCxnSpPr>
            <a:cxnSpLocks/>
            <a:stCxn id="6" idx="2"/>
            <a:endCxn id="67" idx="6"/>
          </p:cNvCxnSpPr>
          <p:nvPr/>
        </p:nvCxnSpPr>
        <p:spPr>
          <a:xfrm rot="5400000">
            <a:off x="4669812" y="3981940"/>
            <a:ext cx="776419" cy="160353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428;p21">
            <a:extLst>
              <a:ext uri="{FF2B5EF4-FFF2-40B4-BE49-F238E27FC236}">
                <a16:creationId xmlns:a16="http://schemas.microsoft.com/office/drawing/2014/main" id="{E8B8D6F9-F193-B510-6B72-51A6FCD0E0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18197" y="3925208"/>
            <a:ext cx="888296" cy="160511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29;p21">
            <a:extLst>
              <a:ext uri="{FF2B5EF4-FFF2-40B4-BE49-F238E27FC236}">
                <a16:creationId xmlns:a16="http://schemas.microsoft.com/office/drawing/2014/main" id="{35A1DC06-648E-2833-5666-FB7F35B1928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180336" y="3877246"/>
            <a:ext cx="709551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430;p21">
            <a:extLst>
              <a:ext uri="{FF2B5EF4-FFF2-40B4-BE49-F238E27FC236}">
                <a16:creationId xmlns:a16="http://schemas.microsoft.com/office/drawing/2014/main" id="{A07E3827-592B-4786-5140-7C5C33A4D75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913686" y="3875361"/>
            <a:ext cx="477300" cy="24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" name="Google Shape;461;p21">
            <a:extLst>
              <a:ext uri="{FF2B5EF4-FFF2-40B4-BE49-F238E27FC236}">
                <a16:creationId xmlns:a16="http://schemas.microsoft.com/office/drawing/2014/main" id="{1E952ED8-5CD4-2471-BA79-2A5568F6CF78}"/>
              </a:ext>
            </a:extLst>
          </p:cNvPr>
          <p:cNvGrpSpPr/>
          <p:nvPr/>
        </p:nvGrpSpPr>
        <p:grpSpPr>
          <a:xfrm>
            <a:off x="736411" y="2074815"/>
            <a:ext cx="3519844" cy="1155930"/>
            <a:chOff x="-299201" y="1101054"/>
            <a:chExt cx="3519844" cy="1155930"/>
          </a:xfrm>
        </p:grpSpPr>
        <p:grpSp>
          <p:nvGrpSpPr>
            <p:cNvPr id="56" name="Google Shape;462;p21">
              <a:extLst>
                <a:ext uri="{FF2B5EF4-FFF2-40B4-BE49-F238E27FC236}">
                  <a16:creationId xmlns:a16="http://schemas.microsoft.com/office/drawing/2014/main" id="{72C2636D-D77A-7865-9E1E-42ABCD3CCB2E}"/>
                </a:ext>
              </a:extLst>
            </p:cNvPr>
            <p:cNvGrpSpPr/>
            <p:nvPr/>
          </p:nvGrpSpPr>
          <p:grpSpPr>
            <a:xfrm>
              <a:off x="-299201" y="1101054"/>
              <a:ext cx="2979719" cy="1155930"/>
              <a:chOff x="5296649" y="552762"/>
              <a:chExt cx="2979719" cy="1155930"/>
            </a:xfrm>
          </p:grpSpPr>
          <p:sp>
            <p:nvSpPr>
              <p:cNvPr id="58" name="Google Shape;463;p21">
                <a:extLst>
                  <a:ext uri="{FF2B5EF4-FFF2-40B4-BE49-F238E27FC236}">
                    <a16:creationId xmlns:a16="http://schemas.microsoft.com/office/drawing/2014/main" id="{26A22A52-BB35-9F5A-541F-7970DF7DE63B}"/>
                  </a:ext>
                </a:extLst>
              </p:cNvPr>
              <p:cNvSpPr txBox="1"/>
              <p:nvPr/>
            </p:nvSpPr>
            <p:spPr>
              <a:xfrm>
                <a:off x="5296649" y="552762"/>
                <a:ext cx="293804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b="1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      </a:t>
                </a:r>
                <a:r>
                  <a:rPr lang="en-US" sz="1600" b="1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Handling Missing Values</a:t>
                </a:r>
                <a:endParaRPr sz="1600" b="1" dirty="0">
                  <a:solidFill>
                    <a:srgbClr val="000000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9" name="Google Shape;464;p21">
                <a:extLst>
                  <a:ext uri="{FF2B5EF4-FFF2-40B4-BE49-F238E27FC236}">
                    <a16:creationId xmlns:a16="http://schemas.microsoft.com/office/drawing/2014/main" id="{DF6FEF97-8AB9-BB93-4476-E4D7BC20CDA6}"/>
                  </a:ext>
                </a:extLst>
              </p:cNvPr>
              <p:cNvSpPr txBox="1"/>
              <p:nvPr/>
            </p:nvSpPr>
            <p:spPr>
              <a:xfrm>
                <a:off x="5622330" y="1119342"/>
                <a:ext cx="2654038" cy="589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Missing values in columns such as price, reviews per month, and availability were identified and handled to ensure data consistency.</a:t>
                </a:r>
                <a:endParaRPr lang="en-US" sz="1400" dirty="0"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7" name="Google Shape;465;p21">
              <a:extLst>
                <a:ext uri="{FF2B5EF4-FFF2-40B4-BE49-F238E27FC236}">
                  <a16:creationId xmlns:a16="http://schemas.microsoft.com/office/drawing/2014/main" id="{9AFFB86B-CB35-068B-8E2B-90819A8D3CD7}"/>
                </a:ext>
              </a:extLst>
            </p:cNvPr>
            <p:cNvSpPr/>
            <p:nvPr/>
          </p:nvSpPr>
          <p:spPr>
            <a:xfrm>
              <a:off x="2701043" y="1311010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466;p21">
            <a:extLst>
              <a:ext uri="{FF2B5EF4-FFF2-40B4-BE49-F238E27FC236}">
                <a16:creationId xmlns:a16="http://schemas.microsoft.com/office/drawing/2014/main" id="{01C47991-DA68-9654-ED5B-A01873F3D21F}"/>
              </a:ext>
            </a:extLst>
          </p:cNvPr>
          <p:cNvGrpSpPr/>
          <p:nvPr/>
        </p:nvGrpSpPr>
        <p:grpSpPr>
          <a:xfrm>
            <a:off x="977052" y="3622951"/>
            <a:ext cx="3279203" cy="1142939"/>
            <a:chOff x="-38658" y="2643657"/>
            <a:chExt cx="3279203" cy="1142939"/>
          </a:xfrm>
        </p:grpSpPr>
        <p:grpSp>
          <p:nvGrpSpPr>
            <p:cNvPr id="61" name="Google Shape;467;p21">
              <a:extLst>
                <a:ext uri="{FF2B5EF4-FFF2-40B4-BE49-F238E27FC236}">
                  <a16:creationId xmlns:a16="http://schemas.microsoft.com/office/drawing/2014/main" id="{67F1C244-FB41-A7E9-7815-D1367F6A39A2}"/>
                </a:ext>
              </a:extLst>
            </p:cNvPr>
            <p:cNvGrpSpPr/>
            <p:nvPr/>
          </p:nvGrpSpPr>
          <p:grpSpPr>
            <a:xfrm>
              <a:off x="-38658" y="2684451"/>
              <a:ext cx="2669119" cy="1102145"/>
              <a:chOff x="5557200" y="807347"/>
              <a:chExt cx="2669119" cy="1102145"/>
            </a:xfrm>
          </p:grpSpPr>
          <p:sp>
            <p:nvSpPr>
              <p:cNvPr id="63" name="Google Shape;468;p21">
                <a:extLst>
                  <a:ext uri="{FF2B5EF4-FFF2-40B4-BE49-F238E27FC236}">
                    <a16:creationId xmlns:a16="http://schemas.microsoft.com/office/drawing/2014/main" id="{DFF55220-891F-274E-8320-203D45E08D10}"/>
                  </a:ext>
                </a:extLst>
              </p:cNvPr>
              <p:cNvSpPr txBox="1"/>
              <p:nvPr/>
            </p:nvSpPr>
            <p:spPr>
              <a:xfrm>
                <a:off x="5557200" y="807347"/>
                <a:ext cx="266911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US" sz="1600" b="1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Standardizing Text Fields</a:t>
                </a:r>
                <a:endParaRPr sz="1600" b="1" dirty="0">
                  <a:solidFill>
                    <a:srgbClr val="000000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" name="Google Shape;469;p21">
                <a:extLst>
                  <a:ext uri="{FF2B5EF4-FFF2-40B4-BE49-F238E27FC236}">
                    <a16:creationId xmlns:a16="http://schemas.microsoft.com/office/drawing/2014/main" id="{D53439A2-6AD4-19AF-43AB-04786C93A37B}"/>
                  </a:ext>
                </a:extLst>
              </p:cNvPr>
              <p:cNvSpPr txBox="1"/>
              <p:nvPr/>
            </p:nvSpPr>
            <p:spPr>
              <a:xfrm>
                <a:off x="5642240" y="1238392"/>
                <a:ext cx="2558946" cy="67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Text fields like room type, neighborhood, and borough were standardized for uniform analysis.</a:t>
                </a:r>
                <a:endParaRPr sz="1400" dirty="0"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2" name="Google Shape;470;p21">
              <a:extLst>
                <a:ext uri="{FF2B5EF4-FFF2-40B4-BE49-F238E27FC236}">
                  <a16:creationId xmlns:a16="http://schemas.microsoft.com/office/drawing/2014/main" id="{AFEC02A5-8199-EE75-56FF-FE637C95E08F}"/>
                </a:ext>
              </a:extLst>
            </p:cNvPr>
            <p:cNvSpPr/>
            <p:nvPr/>
          </p:nvSpPr>
          <p:spPr>
            <a:xfrm>
              <a:off x="2720945" y="2643657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" name="Google Shape;471;p21">
            <a:extLst>
              <a:ext uri="{FF2B5EF4-FFF2-40B4-BE49-F238E27FC236}">
                <a16:creationId xmlns:a16="http://schemas.microsoft.com/office/drawing/2014/main" id="{9D159408-8D03-9260-A529-364DF5195702}"/>
              </a:ext>
            </a:extLst>
          </p:cNvPr>
          <p:cNvGrpSpPr/>
          <p:nvPr/>
        </p:nvGrpSpPr>
        <p:grpSpPr>
          <a:xfrm>
            <a:off x="1019507" y="4912115"/>
            <a:ext cx="3236748" cy="1165470"/>
            <a:chOff x="-265954" y="3948019"/>
            <a:chExt cx="3236748" cy="1165470"/>
          </a:xfrm>
        </p:grpSpPr>
        <p:grpSp>
          <p:nvGrpSpPr>
            <p:cNvPr id="66" name="Google Shape;472;p21">
              <a:extLst>
                <a:ext uri="{FF2B5EF4-FFF2-40B4-BE49-F238E27FC236}">
                  <a16:creationId xmlns:a16="http://schemas.microsoft.com/office/drawing/2014/main" id="{FCD3AF7C-A1EF-4BDB-663A-449C557DE01C}"/>
                </a:ext>
              </a:extLst>
            </p:cNvPr>
            <p:cNvGrpSpPr/>
            <p:nvPr/>
          </p:nvGrpSpPr>
          <p:grpSpPr>
            <a:xfrm>
              <a:off x="-265954" y="4036574"/>
              <a:ext cx="3194406" cy="1076915"/>
              <a:chOff x="5329904" y="830674"/>
              <a:chExt cx="3194406" cy="1076915"/>
            </a:xfrm>
          </p:grpSpPr>
          <p:sp>
            <p:nvSpPr>
              <p:cNvPr id="68" name="Google Shape;473;p21">
                <a:extLst>
                  <a:ext uri="{FF2B5EF4-FFF2-40B4-BE49-F238E27FC236}">
                    <a16:creationId xmlns:a16="http://schemas.microsoft.com/office/drawing/2014/main" id="{FCEB7BCA-04EE-1566-3A31-D41E74125049}"/>
                  </a:ext>
                </a:extLst>
              </p:cNvPr>
              <p:cNvSpPr txBox="1"/>
              <p:nvPr/>
            </p:nvSpPr>
            <p:spPr>
              <a:xfrm>
                <a:off x="5329904" y="830674"/>
                <a:ext cx="3194406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ea typeface="Fira Sans Extra Condensed"/>
                    <a:cs typeface="Fira Sans Extra Condensed"/>
                    <a:sym typeface="Fira Sans Extra Condensed"/>
                  </a:rPr>
                  <a:t>Handling Outliers</a:t>
                </a:r>
                <a:endParaRPr sz="1600" b="1" dirty="0">
                  <a:solidFill>
                    <a:srgbClr val="000000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" name="Google Shape;474;p21">
                <a:extLst>
                  <a:ext uri="{FF2B5EF4-FFF2-40B4-BE49-F238E27FC236}">
                    <a16:creationId xmlns:a16="http://schemas.microsoft.com/office/drawing/2014/main" id="{B93A9326-53ED-B4F2-6AF4-C9D5ED56B48F}"/>
                  </a:ext>
                </a:extLst>
              </p:cNvPr>
              <p:cNvSpPr txBox="1"/>
              <p:nvPr/>
            </p:nvSpPr>
            <p:spPr>
              <a:xfrm>
                <a:off x="5372489" y="1236489"/>
                <a:ext cx="2558946" cy="67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ea typeface="Fira Sans Extra Condensed"/>
                    <a:cs typeface="Fira Sans Extra Condensed"/>
                    <a:sym typeface="Fira Sans Extra Condensed"/>
                  </a:rPr>
                  <a:t>Extreme values in price were capped or filtered to reduce skewness and improve model performance.</a:t>
                </a:r>
                <a:endParaRPr sz="1400" dirty="0"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7" name="Google Shape;475;p21">
              <a:extLst>
                <a:ext uri="{FF2B5EF4-FFF2-40B4-BE49-F238E27FC236}">
                  <a16:creationId xmlns:a16="http://schemas.microsoft.com/office/drawing/2014/main" id="{7122C1BB-0706-D22E-160A-47C2880D0C2D}"/>
                </a:ext>
              </a:extLst>
            </p:cNvPr>
            <p:cNvSpPr/>
            <p:nvPr/>
          </p:nvSpPr>
          <p:spPr>
            <a:xfrm>
              <a:off x="2451194" y="3948019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" name="Google Shape;476;p21">
            <a:extLst>
              <a:ext uri="{FF2B5EF4-FFF2-40B4-BE49-F238E27FC236}">
                <a16:creationId xmlns:a16="http://schemas.microsoft.com/office/drawing/2014/main" id="{2C86706D-BE24-8200-408C-B2D6C828F0B8}"/>
              </a:ext>
            </a:extLst>
          </p:cNvPr>
          <p:cNvGrpSpPr/>
          <p:nvPr/>
        </p:nvGrpSpPr>
        <p:grpSpPr>
          <a:xfrm>
            <a:off x="7411511" y="2134109"/>
            <a:ext cx="2985645" cy="1175071"/>
            <a:chOff x="6126050" y="1170013"/>
            <a:chExt cx="2985645" cy="1175071"/>
          </a:xfrm>
        </p:grpSpPr>
        <p:grpSp>
          <p:nvGrpSpPr>
            <p:cNvPr id="71" name="Google Shape;477;p21">
              <a:extLst>
                <a:ext uri="{FF2B5EF4-FFF2-40B4-BE49-F238E27FC236}">
                  <a16:creationId xmlns:a16="http://schemas.microsoft.com/office/drawing/2014/main" id="{FEB9BE47-69F9-7199-E916-40C8D35C76D9}"/>
                </a:ext>
              </a:extLst>
            </p:cNvPr>
            <p:cNvGrpSpPr/>
            <p:nvPr/>
          </p:nvGrpSpPr>
          <p:grpSpPr>
            <a:xfrm>
              <a:off x="6571405" y="1170013"/>
              <a:ext cx="2540290" cy="1175071"/>
              <a:chOff x="5918855" y="621721"/>
              <a:chExt cx="2540290" cy="1175071"/>
            </a:xfrm>
          </p:grpSpPr>
          <p:sp>
            <p:nvSpPr>
              <p:cNvPr id="73" name="Google Shape;478;p21">
                <a:extLst>
                  <a:ext uri="{FF2B5EF4-FFF2-40B4-BE49-F238E27FC236}">
                    <a16:creationId xmlns:a16="http://schemas.microsoft.com/office/drawing/2014/main" id="{596C8BB1-DF64-072A-B4DF-0DCCEB70348D}"/>
                  </a:ext>
                </a:extLst>
              </p:cNvPr>
              <p:cNvSpPr txBox="1"/>
              <p:nvPr/>
            </p:nvSpPr>
            <p:spPr>
              <a:xfrm>
                <a:off x="6053050" y="621721"/>
                <a:ext cx="2271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600" b="1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Removing Duplicates</a:t>
                </a:r>
                <a:endParaRPr sz="1600" b="1" dirty="0"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" name="Google Shape;479;p21">
                <a:extLst>
                  <a:ext uri="{FF2B5EF4-FFF2-40B4-BE49-F238E27FC236}">
                    <a16:creationId xmlns:a16="http://schemas.microsoft.com/office/drawing/2014/main" id="{38965C3C-1F2F-D215-9CDF-01E5BB37555E}"/>
                  </a:ext>
                </a:extLst>
              </p:cNvPr>
              <p:cNvSpPr txBox="1"/>
              <p:nvPr/>
            </p:nvSpPr>
            <p:spPr>
              <a:xfrm>
                <a:off x="5918855" y="1078989"/>
                <a:ext cx="2540290" cy="717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524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</a:pPr>
                <a:r>
                  <a:rPr lang="en-US" sz="1400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Duplicate listings were checked and removed to avoid bias and maintain dataset accuracy</a:t>
                </a:r>
                <a:endParaRPr sz="1400" dirty="0"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" name="Google Shape;480;p21">
              <a:extLst>
                <a:ext uri="{FF2B5EF4-FFF2-40B4-BE49-F238E27FC236}">
                  <a16:creationId xmlns:a16="http://schemas.microsoft.com/office/drawing/2014/main" id="{E2C4DF79-948E-989F-305B-78DC08AEE5DE}"/>
                </a:ext>
              </a:extLst>
            </p:cNvPr>
            <p:cNvSpPr/>
            <p:nvPr/>
          </p:nvSpPr>
          <p:spPr>
            <a:xfrm>
              <a:off x="6126050" y="1332950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" name="Google Shape;481;p21">
            <a:extLst>
              <a:ext uri="{FF2B5EF4-FFF2-40B4-BE49-F238E27FC236}">
                <a16:creationId xmlns:a16="http://schemas.microsoft.com/office/drawing/2014/main" id="{CDE65557-CBE5-DADE-2118-DB302AF379CF}"/>
              </a:ext>
            </a:extLst>
          </p:cNvPr>
          <p:cNvGrpSpPr/>
          <p:nvPr/>
        </p:nvGrpSpPr>
        <p:grpSpPr>
          <a:xfrm>
            <a:off x="7421461" y="3613015"/>
            <a:ext cx="3269731" cy="948381"/>
            <a:chOff x="6136000" y="2648919"/>
            <a:chExt cx="3269731" cy="948381"/>
          </a:xfrm>
        </p:grpSpPr>
        <p:grpSp>
          <p:nvGrpSpPr>
            <p:cNvPr id="76" name="Google Shape;482;p21">
              <a:extLst>
                <a:ext uri="{FF2B5EF4-FFF2-40B4-BE49-F238E27FC236}">
                  <a16:creationId xmlns:a16="http://schemas.microsoft.com/office/drawing/2014/main" id="{63F6170E-D75E-8C75-8ED3-80FC969AD222}"/>
                </a:ext>
              </a:extLst>
            </p:cNvPr>
            <p:cNvGrpSpPr/>
            <p:nvPr/>
          </p:nvGrpSpPr>
          <p:grpSpPr>
            <a:xfrm>
              <a:off x="6571405" y="2687409"/>
              <a:ext cx="2834326" cy="909891"/>
              <a:chOff x="5918855" y="810305"/>
              <a:chExt cx="2834326" cy="909891"/>
            </a:xfrm>
          </p:grpSpPr>
          <p:sp>
            <p:nvSpPr>
              <p:cNvPr id="78" name="Google Shape;483;p21">
                <a:extLst>
                  <a:ext uri="{FF2B5EF4-FFF2-40B4-BE49-F238E27FC236}">
                    <a16:creationId xmlns:a16="http://schemas.microsoft.com/office/drawing/2014/main" id="{E53AB89C-B63C-308B-AA4B-79F66B795695}"/>
                  </a:ext>
                </a:extLst>
              </p:cNvPr>
              <p:cNvSpPr txBox="1"/>
              <p:nvPr/>
            </p:nvSpPr>
            <p:spPr>
              <a:xfrm>
                <a:off x="5918855" y="810305"/>
                <a:ext cx="27171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ea typeface="Fira Sans Extra Condensed"/>
                    <a:cs typeface="Fira Sans Extra Condensed"/>
                    <a:sym typeface="Fira Sans Extra Condensed"/>
                  </a:rPr>
                  <a:t>   </a:t>
                </a:r>
                <a:r>
                  <a:rPr lang="en-US" sz="1600" b="1" dirty="0">
                    <a:ea typeface="Fira Sans Extra Condensed"/>
                    <a:cs typeface="Fira Sans Extra Condensed"/>
                    <a:sym typeface="Fira Sans Extra Condensed"/>
                  </a:rPr>
                  <a:t>Converting Data Types</a:t>
                </a:r>
                <a:endParaRPr sz="1600" b="1" dirty="0">
                  <a:solidFill>
                    <a:srgbClr val="000000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9" name="Google Shape;484;p21">
                <a:extLst>
                  <a:ext uri="{FF2B5EF4-FFF2-40B4-BE49-F238E27FC236}">
                    <a16:creationId xmlns:a16="http://schemas.microsoft.com/office/drawing/2014/main" id="{A24C5F10-838E-127B-8B77-30DF2E43520C}"/>
                  </a:ext>
                </a:extLst>
              </p:cNvPr>
              <p:cNvSpPr txBox="1"/>
              <p:nvPr/>
            </p:nvSpPr>
            <p:spPr>
              <a:xfrm>
                <a:off x="6053050" y="1388396"/>
                <a:ext cx="270013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Columns such as price, minimum nights, and availability were converted to appropriate numeric formats.</a:t>
                </a:r>
                <a:endParaRPr sz="1400" dirty="0">
                  <a:solidFill>
                    <a:schemeClr val="dk1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7" name="Google Shape;485;p21">
              <a:extLst>
                <a:ext uri="{FF2B5EF4-FFF2-40B4-BE49-F238E27FC236}">
                  <a16:creationId xmlns:a16="http://schemas.microsoft.com/office/drawing/2014/main" id="{920C97E0-D2CF-2314-5C81-60A088A255FB}"/>
                </a:ext>
              </a:extLst>
            </p:cNvPr>
            <p:cNvSpPr/>
            <p:nvPr/>
          </p:nvSpPr>
          <p:spPr>
            <a:xfrm>
              <a:off x="6136000" y="2648919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" name="Google Shape;486;p21">
            <a:extLst>
              <a:ext uri="{FF2B5EF4-FFF2-40B4-BE49-F238E27FC236}">
                <a16:creationId xmlns:a16="http://schemas.microsoft.com/office/drawing/2014/main" id="{6976EB6B-7165-88C4-B8AB-95AC72A6BBDC}"/>
              </a:ext>
            </a:extLst>
          </p:cNvPr>
          <p:cNvGrpSpPr/>
          <p:nvPr/>
        </p:nvGrpSpPr>
        <p:grpSpPr>
          <a:xfrm>
            <a:off x="7464904" y="4950218"/>
            <a:ext cx="3438142" cy="1148903"/>
            <a:chOff x="6179443" y="3986122"/>
            <a:chExt cx="3438142" cy="1148903"/>
          </a:xfrm>
        </p:grpSpPr>
        <p:grpSp>
          <p:nvGrpSpPr>
            <p:cNvPr id="81" name="Google Shape;487;p21">
              <a:extLst>
                <a:ext uri="{FF2B5EF4-FFF2-40B4-BE49-F238E27FC236}">
                  <a16:creationId xmlns:a16="http://schemas.microsoft.com/office/drawing/2014/main" id="{8A68E4C5-AA20-B85B-AE46-0CB6BDD4607C}"/>
                </a:ext>
              </a:extLst>
            </p:cNvPr>
            <p:cNvGrpSpPr/>
            <p:nvPr/>
          </p:nvGrpSpPr>
          <p:grpSpPr>
            <a:xfrm>
              <a:off x="6772318" y="4036574"/>
              <a:ext cx="2845267" cy="1098451"/>
              <a:chOff x="6119768" y="830674"/>
              <a:chExt cx="2845267" cy="1098451"/>
            </a:xfrm>
          </p:grpSpPr>
          <p:sp>
            <p:nvSpPr>
              <p:cNvPr id="83" name="Google Shape;488;p21">
                <a:extLst>
                  <a:ext uri="{FF2B5EF4-FFF2-40B4-BE49-F238E27FC236}">
                    <a16:creationId xmlns:a16="http://schemas.microsoft.com/office/drawing/2014/main" id="{4A61FB27-45AC-73DF-15D5-4F24898E7163}"/>
                  </a:ext>
                </a:extLst>
              </p:cNvPr>
              <p:cNvSpPr txBox="1"/>
              <p:nvPr/>
            </p:nvSpPr>
            <p:spPr>
              <a:xfrm>
                <a:off x="6119768" y="830674"/>
                <a:ext cx="2845267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ea typeface="Fira Sans Extra Condensed"/>
                    <a:cs typeface="Fira Sans Extra Condensed"/>
                    <a:sym typeface="Fira Sans Extra Condensed"/>
                  </a:rPr>
                  <a:t>Final Cleaned Dataset</a:t>
                </a:r>
                <a:endParaRPr sz="1600" b="1" dirty="0">
                  <a:solidFill>
                    <a:srgbClr val="000000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4" name="Google Shape;489;p21">
                <a:extLst>
                  <a:ext uri="{FF2B5EF4-FFF2-40B4-BE49-F238E27FC236}">
                    <a16:creationId xmlns:a16="http://schemas.microsoft.com/office/drawing/2014/main" id="{FBCD6245-B973-CD68-B38A-4C5259D28EF2}"/>
                  </a:ext>
                </a:extLst>
              </p:cNvPr>
              <p:cNvSpPr txBox="1"/>
              <p:nvPr/>
            </p:nvSpPr>
            <p:spPr>
              <a:xfrm>
                <a:off x="6119768" y="1257725"/>
                <a:ext cx="247410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ea typeface="Fira Sans Extra Condensed"/>
                    <a:cs typeface="Fira Sans Extra Condensed"/>
                    <a:sym typeface="Fira Sans Extra Condensed"/>
                  </a:rPr>
                  <a:t>A final cleaned dataset was prepared and used for EDA and machine learning modeling.</a:t>
                </a:r>
                <a:endParaRPr sz="1400" dirty="0">
                  <a:solidFill>
                    <a:schemeClr val="dk1"/>
                  </a:solidFill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82" name="Google Shape;490;p21">
              <a:extLst>
                <a:ext uri="{FF2B5EF4-FFF2-40B4-BE49-F238E27FC236}">
                  <a16:creationId xmlns:a16="http://schemas.microsoft.com/office/drawing/2014/main" id="{C6D56576-BD9D-D084-65FE-767BB9793D4F}"/>
                </a:ext>
              </a:extLst>
            </p:cNvPr>
            <p:cNvSpPr/>
            <p:nvPr/>
          </p:nvSpPr>
          <p:spPr>
            <a:xfrm>
              <a:off x="6179443" y="3986122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lt1"/>
                  </a:solidFill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400" b="1" dirty="0">
                <a:solidFill>
                  <a:schemeClr val="lt1"/>
                </a:solidFill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CD16C-175F-997E-DB86-486A9A6C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DB25658-9376-C815-A4D1-57F5265B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64" y="1237112"/>
            <a:ext cx="556260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Pricing on Airbnb is influenced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location and room type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Neighborhood-level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reveals demand variations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widely used to identify pricing trends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improve price prediction accuracy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Combining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EDA and 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enhances insight quality</a:t>
            </a:r>
          </a:p>
        </p:txBody>
      </p:sp>
      <p:pic>
        <p:nvPicPr>
          <p:cNvPr id="7" name="Picture 6" descr="A computer and books with a pencil and a notebook&#10;&#10;AI-generated content may be incorrect.">
            <a:extLst>
              <a:ext uri="{FF2B5EF4-FFF2-40B4-BE49-F238E27FC236}">
                <a16:creationId xmlns:a16="http://schemas.microsoft.com/office/drawing/2014/main" id="{14CB9522-B9B8-1B8D-99E3-3BB886FB9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7431" y="0"/>
            <a:ext cx="567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2393</TotalTime>
  <Words>1820</Words>
  <Application>Microsoft Office PowerPoint</Application>
  <PresentationFormat>Widescreen</PresentationFormat>
  <Paragraphs>273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 Antiqua</vt:lpstr>
      <vt:lpstr>Fira Sans Extra Condensed</vt:lpstr>
      <vt:lpstr>Roboto</vt:lpstr>
      <vt:lpstr>Times New Roman</vt:lpstr>
      <vt:lpstr>Sales Direction 16X9</vt:lpstr>
      <vt:lpstr>Exploratory Data Analysis and Machine Learning on New York City Airbnb Dataset</vt:lpstr>
      <vt:lpstr>Project Overview</vt:lpstr>
      <vt:lpstr>Abstract</vt:lpstr>
      <vt:lpstr>Introduction</vt:lpstr>
      <vt:lpstr>Dataset</vt:lpstr>
      <vt:lpstr>Dataset Description</vt:lpstr>
      <vt:lpstr>Understanding the Data</vt:lpstr>
      <vt:lpstr>Data Preprocessing</vt:lpstr>
      <vt:lpstr>PowerPoint Presentation</vt:lpstr>
      <vt:lpstr>Architecture/Methodology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Model: Linear Regression</vt:lpstr>
      <vt:lpstr>Machine Learning Model: Decision Tree Regression</vt:lpstr>
      <vt:lpstr>Machine Learning Model: Random Forest Regression</vt:lpstr>
      <vt:lpstr>PowerPoint Presentation</vt:lpstr>
      <vt:lpstr>PowerPoint Presentation</vt:lpstr>
      <vt:lpstr>Recommendations /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Shridhi Patel</dc:creator>
  <cp:lastModifiedBy>Shridhi Patel</cp:lastModifiedBy>
  <cp:revision>1</cp:revision>
  <dcterms:created xsi:type="dcterms:W3CDTF">2025-11-29T22:10:41Z</dcterms:created>
  <dcterms:modified xsi:type="dcterms:W3CDTF">2025-12-19T18:31:42Z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